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1" r:id="rId4"/>
  </p:sldMasterIdLst>
  <p:notesMasterIdLst>
    <p:notesMasterId r:id="rId33"/>
  </p:notesMasterIdLst>
  <p:handoutMasterIdLst>
    <p:handoutMasterId r:id="rId34"/>
  </p:handoutMasterIdLst>
  <p:sldIdLst>
    <p:sldId id="298" r:id="rId5"/>
    <p:sldId id="306" r:id="rId6"/>
    <p:sldId id="309" r:id="rId7"/>
    <p:sldId id="300" r:id="rId8"/>
    <p:sldId id="334" r:id="rId9"/>
    <p:sldId id="331" r:id="rId10"/>
    <p:sldId id="336" r:id="rId11"/>
    <p:sldId id="333" r:id="rId12"/>
    <p:sldId id="318" r:id="rId13"/>
    <p:sldId id="319" r:id="rId14"/>
    <p:sldId id="324" r:id="rId15"/>
    <p:sldId id="317" r:id="rId16"/>
    <p:sldId id="323" r:id="rId17"/>
    <p:sldId id="325" r:id="rId18"/>
    <p:sldId id="330" r:id="rId19"/>
    <p:sldId id="329" r:id="rId20"/>
    <p:sldId id="328" r:id="rId21"/>
    <p:sldId id="314" r:id="rId22"/>
    <p:sldId id="258" r:id="rId23"/>
    <p:sldId id="326" r:id="rId24"/>
    <p:sldId id="320" r:id="rId25"/>
    <p:sldId id="305" r:id="rId26"/>
    <p:sldId id="311" r:id="rId27"/>
    <p:sldId id="312" r:id="rId28"/>
    <p:sldId id="307" r:id="rId29"/>
    <p:sldId id="313" r:id="rId30"/>
    <p:sldId id="335" r:id="rId31"/>
    <p:sldId id="316" r:id="rId32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25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EF"/>
    <a:srgbClr val="00FF00"/>
    <a:srgbClr val="0066CC"/>
    <a:srgbClr val="CB84D0"/>
    <a:srgbClr val="8A1059"/>
    <a:srgbClr val="35B0E6"/>
    <a:srgbClr val="4D4D4C"/>
    <a:srgbClr val="424242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30BE2E-9205-4FA9-991C-92FF1B4FB796}" v="202" dt="2021-03-19T04:11:18.6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78212" autoAdjust="0"/>
  </p:normalViewPr>
  <p:slideViewPr>
    <p:cSldViewPr snapToGrid="0">
      <p:cViewPr varScale="1">
        <p:scale>
          <a:sx n="56" d="100"/>
          <a:sy n="56" d="100"/>
        </p:scale>
        <p:origin x="1260" y="66"/>
      </p:cViewPr>
      <p:guideLst>
        <p:guide pos="325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ya Gumuskaya" userId="4a9da7c1-eb65-49a1-af41-82cee66d0a6e" providerId="ADAL" clId="{C0284228-DFB3-45BB-8E98-A05707C21656}"/>
    <pc:docChg chg="undo custSel addSld delSld modSld">
      <pc:chgData name="Oya Gumuskaya" userId="4a9da7c1-eb65-49a1-af41-82cee66d0a6e" providerId="ADAL" clId="{C0284228-DFB3-45BB-8E98-A05707C21656}" dt="2021-02-02T11:31:40.714" v="192" actId="20577"/>
      <pc:docMkLst>
        <pc:docMk/>
      </pc:docMkLst>
      <pc:sldChg chg="addSp delSp modSp mod">
        <pc:chgData name="Oya Gumuskaya" userId="4a9da7c1-eb65-49a1-af41-82cee66d0a6e" providerId="ADAL" clId="{C0284228-DFB3-45BB-8E98-A05707C21656}" dt="2021-02-02T11:27:11.099" v="135" actId="255"/>
        <pc:sldMkLst>
          <pc:docMk/>
          <pc:sldMk cId="352251987" sldId="299"/>
        </pc:sldMkLst>
        <pc:spChg chg="del">
          <ac:chgData name="Oya Gumuskaya" userId="4a9da7c1-eb65-49a1-af41-82cee66d0a6e" providerId="ADAL" clId="{C0284228-DFB3-45BB-8E98-A05707C21656}" dt="2021-02-02T11:25:36.756" v="6" actId="478"/>
          <ac:spMkLst>
            <pc:docMk/>
            <pc:sldMk cId="352251987" sldId="299"/>
            <ac:spMk id="4" creationId="{1F1897E2-C229-B247-BB52-F466D01928CB}"/>
          </ac:spMkLst>
        </pc:spChg>
        <pc:spChg chg="del">
          <ac:chgData name="Oya Gumuskaya" userId="4a9da7c1-eb65-49a1-af41-82cee66d0a6e" providerId="ADAL" clId="{C0284228-DFB3-45BB-8E98-A05707C21656}" dt="2021-02-02T11:25:38.624" v="7" actId="478"/>
          <ac:spMkLst>
            <pc:docMk/>
            <pc:sldMk cId="352251987" sldId="299"/>
            <ac:spMk id="5" creationId="{DCE7FA73-4221-A349-A9AA-88B040B78271}"/>
          </ac:spMkLst>
        </pc:spChg>
        <pc:spChg chg="add del mod">
          <ac:chgData name="Oya Gumuskaya" userId="4a9da7c1-eb65-49a1-af41-82cee66d0a6e" providerId="ADAL" clId="{C0284228-DFB3-45BB-8E98-A05707C21656}" dt="2021-02-02T11:27:11.099" v="135" actId="255"/>
          <ac:spMkLst>
            <pc:docMk/>
            <pc:sldMk cId="352251987" sldId="299"/>
            <ac:spMk id="6" creationId="{D0C44EB7-663E-D446-8365-1453F2A8DB6F}"/>
          </ac:spMkLst>
        </pc:spChg>
        <pc:picChg chg="mod">
          <ac:chgData name="Oya Gumuskaya" userId="4a9da7c1-eb65-49a1-af41-82cee66d0a6e" providerId="ADAL" clId="{C0284228-DFB3-45BB-8E98-A05707C21656}" dt="2021-02-02T11:25:30.866" v="5" actId="14100"/>
          <ac:picMkLst>
            <pc:docMk/>
            <pc:sldMk cId="352251987" sldId="299"/>
            <ac:picMk id="8" creationId="{FDF8C95B-1B86-427A-8847-18FCC6719AE1}"/>
          </ac:picMkLst>
        </pc:picChg>
      </pc:sldChg>
      <pc:sldChg chg="addSp modSp mod">
        <pc:chgData name="Oya Gumuskaya" userId="4a9da7c1-eb65-49a1-af41-82cee66d0a6e" providerId="ADAL" clId="{C0284228-DFB3-45BB-8E98-A05707C21656}" dt="2021-02-02T11:22:18.801" v="2" actId="14100"/>
        <pc:sldMkLst>
          <pc:docMk/>
          <pc:sldMk cId="1483087281" sldId="304"/>
        </pc:sldMkLst>
        <pc:picChg chg="add mod">
          <ac:chgData name="Oya Gumuskaya" userId="4a9da7c1-eb65-49a1-af41-82cee66d0a6e" providerId="ADAL" clId="{C0284228-DFB3-45BB-8E98-A05707C21656}" dt="2021-02-02T11:22:18.801" v="2" actId="14100"/>
          <ac:picMkLst>
            <pc:docMk/>
            <pc:sldMk cId="1483087281" sldId="304"/>
            <ac:picMk id="3" creationId="{60FB5281-7153-4C2A-A064-B7F1E866980C}"/>
          </ac:picMkLst>
        </pc:picChg>
      </pc:sldChg>
      <pc:sldChg chg="del">
        <pc:chgData name="Oya Gumuskaya" userId="4a9da7c1-eb65-49a1-af41-82cee66d0a6e" providerId="ADAL" clId="{C0284228-DFB3-45BB-8E98-A05707C21656}" dt="2021-02-02T11:25:05.318" v="3" actId="47"/>
        <pc:sldMkLst>
          <pc:docMk/>
          <pc:sldMk cId="4209000322" sldId="310"/>
        </pc:sldMkLst>
      </pc:sldChg>
      <pc:sldChg chg="modSp add mod">
        <pc:chgData name="Oya Gumuskaya" userId="4a9da7c1-eb65-49a1-af41-82cee66d0a6e" providerId="ADAL" clId="{C0284228-DFB3-45BB-8E98-A05707C21656}" dt="2021-02-02T11:29:47.938" v="188" actId="1076"/>
        <pc:sldMkLst>
          <pc:docMk/>
          <pc:sldMk cId="1331366753" sldId="315"/>
        </pc:sldMkLst>
        <pc:spChg chg="mod">
          <ac:chgData name="Oya Gumuskaya" userId="4a9da7c1-eb65-49a1-af41-82cee66d0a6e" providerId="ADAL" clId="{C0284228-DFB3-45BB-8E98-A05707C21656}" dt="2021-02-02T11:29:47.938" v="188" actId="1076"/>
          <ac:spMkLst>
            <pc:docMk/>
            <pc:sldMk cId="1331366753" sldId="315"/>
            <ac:spMk id="5" creationId="{00000000-0000-0000-0000-000000000000}"/>
          </ac:spMkLst>
        </pc:spChg>
      </pc:sldChg>
      <pc:sldChg chg="modSp add mod">
        <pc:chgData name="Oya Gumuskaya" userId="4a9da7c1-eb65-49a1-af41-82cee66d0a6e" providerId="ADAL" clId="{C0284228-DFB3-45BB-8E98-A05707C21656}" dt="2021-02-02T11:31:40.714" v="192" actId="20577"/>
        <pc:sldMkLst>
          <pc:docMk/>
          <pc:sldMk cId="3665845441" sldId="316"/>
        </pc:sldMkLst>
        <pc:spChg chg="mod">
          <ac:chgData name="Oya Gumuskaya" userId="4a9da7c1-eb65-49a1-af41-82cee66d0a6e" providerId="ADAL" clId="{C0284228-DFB3-45BB-8E98-A05707C21656}" dt="2021-02-02T11:31:40.714" v="192" actId="20577"/>
          <ac:spMkLst>
            <pc:docMk/>
            <pc:sldMk cId="3665845441" sldId="316"/>
            <ac:spMk id="5" creationId="{00000000-0000-0000-0000-000000000000}"/>
          </ac:spMkLst>
        </pc:spChg>
      </pc:sldChg>
    </pc:docChg>
  </pc:docChgLst>
  <pc:docChgLst>
    <pc:chgData name="Oya Gumuskaya" userId="4a9da7c1-eb65-49a1-af41-82cee66d0a6e" providerId="ADAL" clId="{F430BE2E-9205-4FA9-991C-92FF1B4FB796}"/>
    <pc:docChg chg="undo custSel addSld delSld modSld sldOrd">
      <pc:chgData name="Oya Gumuskaya" userId="4a9da7c1-eb65-49a1-af41-82cee66d0a6e" providerId="ADAL" clId="{F430BE2E-9205-4FA9-991C-92FF1B4FB796}" dt="2021-03-19T04:13:37.449" v="5126" actId="255"/>
      <pc:docMkLst>
        <pc:docMk/>
      </pc:docMkLst>
      <pc:sldChg chg="add ord modNotesTx">
        <pc:chgData name="Oya Gumuskaya" userId="4a9da7c1-eb65-49a1-af41-82cee66d0a6e" providerId="ADAL" clId="{F430BE2E-9205-4FA9-991C-92FF1B4FB796}" dt="2021-03-19T04:04:00.974" v="5087"/>
        <pc:sldMkLst>
          <pc:docMk/>
          <pc:sldMk cId="3189612069" sldId="258"/>
        </pc:sldMkLst>
      </pc:sldChg>
      <pc:sldChg chg="addSp delSp modSp mod">
        <pc:chgData name="Oya Gumuskaya" userId="4a9da7c1-eb65-49a1-af41-82cee66d0a6e" providerId="ADAL" clId="{F430BE2E-9205-4FA9-991C-92FF1B4FB796}" dt="2021-03-17T03:18:55.825" v="1801" actId="207"/>
        <pc:sldMkLst>
          <pc:docMk/>
          <pc:sldMk cId="1715052901" sldId="298"/>
        </pc:sldMkLst>
        <pc:spChg chg="mod">
          <ac:chgData name="Oya Gumuskaya" userId="4a9da7c1-eb65-49a1-af41-82cee66d0a6e" providerId="ADAL" clId="{F430BE2E-9205-4FA9-991C-92FF1B4FB796}" dt="2021-03-17T03:18:55.825" v="1801" actId="207"/>
          <ac:spMkLst>
            <pc:docMk/>
            <pc:sldMk cId="1715052901" sldId="298"/>
            <ac:spMk id="2" creationId="{66966D45-99E0-B04E-87FC-30476830EE58}"/>
          </ac:spMkLst>
        </pc:spChg>
        <pc:spChg chg="add mod">
          <ac:chgData name="Oya Gumuskaya" userId="4a9da7c1-eb65-49a1-af41-82cee66d0a6e" providerId="ADAL" clId="{F430BE2E-9205-4FA9-991C-92FF1B4FB796}" dt="2021-03-10T04:42:53.688" v="241" actId="1076"/>
          <ac:spMkLst>
            <pc:docMk/>
            <pc:sldMk cId="1715052901" sldId="298"/>
            <ac:spMk id="5" creationId="{E1B006C9-7534-4357-B60E-76700CF362B4}"/>
          </ac:spMkLst>
        </pc:spChg>
        <pc:picChg chg="del">
          <ac:chgData name="Oya Gumuskaya" userId="4a9da7c1-eb65-49a1-af41-82cee66d0a6e" providerId="ADAL" clId="{F430BE2E-9205-4FA9-991C-92FF1B4FB796}" dt="2021-03-10T04:11:35.807" v="70" actId="478"/>
          <ac:picMkLst>
            <pc:docMk/>
            <pc:sldMk cId="1715052901" sldId="298"/>
            <ac:picMk id="3" creationId="{71BE40F6-D895-453F-8108-704893089A1E}"/>
          </ac:picMkLst>
        </pc:picChg>
        <pc:picChg chg="add del mod modCrop">
          <ac:chgData name="Oya Gumuskaya" userId="4a9da7c1-eb65-49a1-af41-82cee66d0a6e" providerId="ADAL" clId="{F430BE2E-9205-4FA9-991C-92FF1B4FB796}" dt="2021-03-10T04:42:13.113" v="229" actId="1076"/>
          <ac:picMkLst>
            <pc:docMk/>
            <pc:sldMk cId="1715052901" sldId="298"/>
            <ac:picMk id="4" creationId="{67C665D9-0E24-4788-9E67-168E7745C2A7}"/>
          </ac:picMkLst>
        </pc:picChg>
      </pc:sldChg>
      <pc:sldChg chg="addSp delSp modSp del mod">
        <pc:chgData name="Oya Gumuskaya" userId="4a9da7c1-eb65-49a1-af41-82cee66d0a6e" providerId="ADAL" clId="{F430BE2E-9205-4FA9-991C-92FF1B4FB796}" dt="2021-03-10T04:13:08.515" v="95" actId="47"/>
        <pc:sldMkLst>
          <pc:docMk/>
          <pc:sldMk cId="352251987" sldId="299"/>
        </pc:sldMkLst>
        <pc:spChg chg="del">
          <ac:chgData name="Oya Gumuskaya" userId="4a9da7c1-eb65-49a1-af41-82cee66d0a6e" providerId="ADAL" clId="{F430BE2E-9205-4FA9-991C-92FF1B4FB796}" dt="2021-03-10T04:11:54.428" v="76" actId="21"/>
          <ac:spMkLst>
            <pc:docMk/>
            <pc:sldMk cId="352251987" sldId="299"/>
            <ac:spMk id="3" creationId="{850CEE6E-43E1-CB4C-B424-3A12FF0B2D95}"/>
          </ac:spMkLst>
        </pc:spChg>
        <pc:spChg chg="add mod">
          <ac:chgData name="Oya Gumuskaya" userId="4a9da7c1-eb65-49a1-af41-82cee66d0a6e" providerId="ADAL" clId="{F430BE2E-9205-4FA9-991C-92FF1B4FB796}" dt="2021-03-10T04:11:54.428" v="76" actId="21"/>
          <ac:spMkLst>
            <pc:docMk/>
            <pc:sldMk cId="352251987" sldId="299"/>
            <ac:spMk id="4" creationId="{C78A7D61-3C27-4C4E-9142-293A0111C515}"/>
          </ac:spMkLst>
        </pc:spChg>
        <pc:picChg chg="del">
          <ac:chgData name="Oya Gumuskaya" userId="4a9da7c1-eb65-49a1-af41-82cee66d0a6e" providerId="ADAL" clId="{F430BE2E-9205-4FA9-991C-92FF1B4FB796}" dt="2021-03-10T04:11:31.857" v="69" actId="21"/>
          <ac:picMkLst>
            <pc:docMk/>
            <pc:sldMk cId="352251987" sldId="299"/>
            <ac:picMk id="9" creationId="{8418F08D-9599-4655-BF82-59B66DD8463B}"/>
          </ac:picMkLst>
        </pc:picChg>
      </pc:sldChg>
      <pc:sldChg chg="delSp modSp mod modNotesTx">
        <pc:chgData name="Oya Gumuskaya" userId="4a9da7c1-eb65-49a1-af41-82cee66d0a6e" providerId="ADAL" clId="{F430BE2E-9205-4FA9-991C-92FF1B4FB796}" dt="2021-03-19T03:36:14.151" v="4411" actId="20577"/>
        <pc:sldMkLst>
          <pc:docMk/>
          <pc:sldMk cId="3203571684" sldId="300"/>
        </pc:sldMkLst>
        <pc:spChg chg="mod">
          <ac:chgData name="Oya Gumuskaya" userId="4a9da7c1-eb65-49a1-af41-82cee66d0a6e" providerId="ADAL" clId="{F430BE2E-9205-4FA9-991C-92FF1B4FB796}" dt="2021-03-17T05:22:39.848" v="2429" actId="5793"/>
          <ac:spMkLst>
            <pc:docMk/>
            <pc:sldMk cId="3203571684" sldId="300"/>
            <ac:spMk id="5" creationId="{AAF478C5-6216-5C4A-BB3A-288337BF9519}"/>
          </ac:spMkLst>
        </pc:spChg>
        <pc:picChg chg="del mod">
          <ac:chgData name="Oya Gumuskaya" userId="4a9da7c1-eb65-49a1-af41-82cee66d0a6e" providerId="ADAL" clId="{F430BE2E-9205-4FA9-991C-92FF1B4FB796}" dt="2021-03-17T05:19:08.258" v="2171" actId="478"/>
          <ac:picMkLst>
            <pc:docMk/>
            <pc:sldMk cId="3203571684" sldId="300"/>
            <ac:picMk id="12" creationId="{A1DA6AD4-4E17-4C36-88E5-3D81934C3292}"/>
          </ac:picMkLst>
        </pc:picChg>
      </pc:sldChg>
      <pc:sldChg chg="addSp delSp modSp del mod modNotesTx">
        <pc:chgData name="Oya Gumuskaya" userId="4a9da7c1-eb65-49a1-af41-82cee66d0a6e" providerId="ADAL" clId="{F430BE2E-9205-4FA9-991C-92FF1B4FB796}" dt="2021-03-19T03:41:05.544" v="4720" actId="47"/>
        <pc:sldMkLst>
          <pc:docMk/>
          <pc:sldMk cId="1436919636" sldId="301"/>
        </pc:sldMkLst>
        <pc:spChg chg="del mod">
          <ac:chgData name="Oya Gumuskaya" userId="4a9da7c1-eb65-49a1-af41-82cee66d0a6e" providerId="ADAL" clId="{F430BE2E-9205-4FA9-991C-92FF1B4FB796}" dt="2021-03-10T04:52:44.025" v="339" actId="478"/>
          <ac:spMkLst>
            <pc:docMk/>
            <pc:sldMk cId="1436919636" sldId="301"/>
            <ac:spMk id="3" creationId="{B11243C6-D938-0644-8E3B-421FA1156537}"/>
          </ac:spMkLst>
        </pc:spChg>
        <pc:picChg chg="mod">
          <ac:chgData name="Oya Gumuskaya" userId="4a9da7c1-eb65-49a1-af41-82cee66d0a6e" providerId="ADAL" clId="{F430BE2E-9205-4FA9-991C-92FF1B4FB796}" dt="2021-03-16T03:20:53.242" v="1765" actId="1076"/>
          <ac:picMkLst>
            <pc:docMk/>
            <pc:sldMk cId="1436919636" sldId="301"/>
            <ac:picMk id="4" creationId="{5BB75BB6-6993-4B06-AEB0-31E9702F6E94}"/>
          </ac:picMkLst>
        </pc:picChg>
        <pc:picChg chg="add del mod">
          <ac:chgData name="Oya Gumuskaya" userId="4a9da7c1-eb65-49a1-af41-82cee66d0a6e" providerId="ADAL" clId="{F430BE2E-9205-4FA9-991C-92FF1B4FB796}" dt="2021-03-10T04:52:52.288" v="341" actId="21"/>
          <ac:picMkLst>
            <pc:docMk/>
            <pc:sldMk cId="1436919636" sldId="301"/>
            <ac:picMk id="5" creationId="{A3784D7A-7FE4-48AA-85DF-604B4CC1EE32}"/>
          </ac:picMkLst>
        </pc:picChg>
      </pc:sldChg>
      <pc:sldChg chg="modSp mod modNotesTx">
        <pc:chgData name="Oya Gumuskaya" userId="4a9da7c1-eb65-49a1-af41-82cee66d0a6e" providerId="ADAL" clId="{F430BE2E-9205-4FA9-991C-92FF1B4FB796}" dt="2021-03-17T03:31:15.911" v="1803"/>
        <pc:sldMkLst>
          <pc:docMk/>
          <pc:sldMk cId="3291220170" sldId="302"/>
        </pc:sldMkLst>
        <pc:spChg chg="mod">
          <ac:chgData name="Oya Gumuskaya" userId="4a9da7c1-eb65-49a1-af41-82cee66d0a6e" providerId="ADAL" clId="{F430BE2E-9205-4FA9-991C-92FF1B4FB796}" dt="2021-03-11T03:11:51.797" v="1651" actId="207"/>
          <ac:spMkLst>
            <pc:docMk/>
            <pc:sldMk cId="3291220170" sldId="302"/>
            <ac:spMk id="3" creationId="{2E960C0B-991D-464D-AC2F-55D50C409BE8}"/>
          </ac:spMkLst>
        </pc:spChg>
      </pc:sldChg>
      <pc:sldChg chg="modSp del mod">
        <pc:chgData name="Oya Gumuskaya" userId="4a9da7c1-eb65-49a1-af41-82cee66d0a6e" providerId="ADAL" clId="{F430BE2E-9205-4FA9-991C-92FF1B4FB796}" dt="2021-03-19T04:07:28.801" v="5100" actId="47"/>
        <pc:sldMkLst>
          <pc:docMk/>
          <pc:sldMk cId="1243694720" sldId="303"/>
        </pc:sldMkLst>
        <pc:picChg chg="mod">
          <ac:chgData name="Oya Gumuskaya" userId="4a9da7c1-eb65-49a1-af41-82cee66d0a6e" providerId="ADAL" clId="{F430BE2E-9205-4FA9-991C-92FF1B4FB796}" dt="2021-03-10T04:44:51.967" v="282" actId="1076"/>
          <ac:picMkLst>
            <pc:docMk/>
            <pc:sldMk cId="1243694720" sldId="303"/>
            <ac:picMk id="5" creationId="{31F467F4-6D18-4490-9336-DC3E409F44B4}"/>
          </ac:picMkLst>
        </pc:picChg>
      </pc:sldChg>
      <pc:sldChg chg="del">
        <pc:chgData name="Oya Gumuskaya" userId="4a9da7c1-eb65-49a1-af41-82cee66d0a6e" providerId="ADAL" clId="{F430BE2E-9205-4FA9-991C-92FF1B4FB796}" dt="2021-03-11T02:15:56.888" v="495" actId="47"/>
        <pc:sldMkLst>
          <pc:docMk/>
          <pc:sldMk cId="1483087281" sldId="304"/>
        </pc:sldMkLst>
      </pc:sldChg>
      <pc:sldChg chg="ord">
        <pc:chgData name="Oya Gumuskaya" userId="4a9da7c1-eb65-49a1-af41-82cee66d0a6e" providerId="ADAL" clId="{F430BE2E-9205-4FA9-991C-92FF1B4FB796}" dt="2021-03-19T04:07:31.626" v="5102"/>
        <pc:sldMkLst>
          <pc:docMk/>
          <pc:sldMk cId="1824668311" sldId="305"/>
        </pc:sldMkLst>
      </pc:sldChg>
      <pc:sldChg chg="addSp modSp mod modClrScheme chgLayout modNotesTx">
        <pc:chgData name="Oya Gumuskaya" userId="4a9da7c1-eb65-49a1-af41-82cee66d0a6e" providerId="ADAL" clId="{F430BE2E-9205-4FA9-991C-92FF1B4FB796}" dt="2021-03-16T03:16:08.592" v="1722"/>
        <pc:sldMkLst>
          <pc:docMk/>
          <pc:sldMk cId="2068017422" sldId="306"/>
        </pc:sldMkLst>
        <pc:picChg chg="add mod">
          <ac:chgData name="Oya Gumuskaya" userId="4a9da7c1-eb65-49a1-af41-82cee66d0a6e" providerId="ADAL" clId="{F430BE2E-9205-4FA9-991C-92FF1B4FB796}" dt="2021-03-16T03:15:27.105" v="1721" actId="26606"/>
          <ac:picMkLst>
            <pc:docMk/>
            <pc:sldMk cId="2068017422" sldId="306"/>
            <ac:picMk id="2" creationId="{06981A73-AFD1-4108-B43D-66F75533B6FA}"/>
          </ac:picMkLst>
        </pc:picChg>
      </pc:sldChg>
      <pc:sldChg chg="add del ord">
        <pc:chgData name="Oya Gumuskaya" userId="4a9da7c1-eb65-49a1-af41-82cee66d0a6e" providerId="ADAL" clId="{F430BE2E-9205-4FA9-991C-92FF1B4FB796}" dt="2021-03-19T04:07:41.379" v="5106"/>
        <pc:sldMkLst>
          <pc:docMk/>
          <pc:sldMk cId="4076288565" sldId="307"/>
        </pc:sldMkLst>
      </pc:sldChg>
      <pc:sldChg chg="del">
        <pc:chgData name="Oya Gumuskaya" userId="4a9da7c1-eb65-49a1-af41-82cee66d0a6e" providerId="ADAL" clId="{F430BE2E-9205-4FA9-991C-92FF1B4FB796}" dt="2021-03-11T02:15:48.690" v="494" actId="47"/>
        <pc:sldMkLst>
          <pc:docMk/>
          <pc:sldMk cId="473615720" sldId="308"/>
        </pc:sldMkLst>
      </pc:sldChg>
      <pc:sldChg chg="addSp delSp modSp mod modNotesTx">
        <pc:chgData name="Oya Gumuskaya" userId="4a9da7c1-eb65-49a1-af41-82cee66d0a6e" providerId="ADAL" clId="{F430BE2E-9205-4FA9-991C-92FF1B4FB796}" dt="2021-03-17T05:17:22.871" v="2144" actId="5793"/>
        <pc:sldMkLst>
          <pc:docMk/>
          <pc:sldMk cId="4068518718" sldId="309"/>
        </pc:sldMkLst>
        <pc:spChg chg="add del mod">
          <ac:chgData name="Oya Gumuskaya" userId="4a9da7c1-eb65-49a1-af41-82cee66d0a6e" providerId="ADAL" clId="{F430BE2E-9205-4FA9-991C-92FF1B4FB796}" dt="2021-03-10T04:14:20.444" v="107" actId="478"/>
          <ac:spMkLst>
            <pc:docMk/>
            <pc:sldMk cId="4068518718" sldId="309"/>
            <ac:spMk id="2" creationId="{3263B58A-F6A4-49FB-8F1C-5432D36F09E2}"/>
          </ac:spMkLst>
        </pc:spChg>
        <pc:spChg chg="del">
          <ac:chgData name="Oya Gumuskaya" userId="4a9da7c1-eb65-49a1-af41-82cee66d0a6e" providerId="ADAL" clId="{F430BE2E-9205-4FA9-991C-92FF1B4FB796}" dt="2021-03-10T04:15:42.477" v="130" actId="478"/>
          <ac:spMkLst>
            <pc:docMk/>
            <pc:sldMk cId="4068518718" sldId="309"/>
            <ac:spMk id="3" creationId="{8A4FDD36-57E5-4140-BF79-7013CCFE3E7A}"/>
          </ac:spMkLst>
        </pc:spChg>
        <pc:spChg chg="del">
          <ac:chgData name="Oya Gumuskaya" userId="4a9da7c1-eb65-49a1-af41-82cee66d0a6e" providerId="ADAL" clId="{F430BE2E-9205-4FA9-991C-92FF1B4FB796}" dt="2021-03-10T04:15:44.031" v="131" actId="478"/>
          <ac:spMkLst>
            <pc:docMk/>
            <pc:sldMk cId="4068518718" sldId="309"/>
            <ac:spMk id="4" creationId="{ECC185DE-797C-4227-8963-1C9C79D811CE}"/>
          </ac:spMkLst>
        </pc:spChg>
        <pc:spChg chg="del">
          <ac:chgData name="Oya Gumuskaya" userId="4a9da7c1-eb65-49a1-af41-82cee66d0a6e" providerId="ADAL" clId="{F430BE2E-9205-4FA9-991C-92FF1B4FB796}" dt="2021-03-10T04:15:45.112" v="132" actId="478"/>
          <ac:spMkLst>
            <pc:docMk/>
            <pc:sldMk cId="4068518718" sldId="309"/>
            <ac:spMk id="5" creationId="{EB52699E-2B78-4A7A-BEBE-075CBA76AAD3}"/>
          </ac:spMkLst>
        </pc:spChg>
        <pc:spChg chg="del">
          <ac:chgData name="Oya Gumuskaya" userId="4a9da7c1-eb65-49a1-af41-82cee66d0a6e" providerId="ADAL" clId="{F430BE2E-9205-4FA9-991C-92FF1B4FB796}" dt="2021-03-10T04:15:46.121" v="133" actId="478"/>
          <ac:spMkLst>
            <pc:docMk/>
            <pc:sldMk cId="4068518718" sldId="309"/>
            <ac:spMk id="6" creationId="{D9D983BB-EBBF-4B8C-A4DA-FDFC8CDCA0D2}"/>
          </ac:spMkLst>
        </pc:spChg>
        <pc:spChg chg="add del mod">
          <ac:chgData name="Oya Gumuskaya" userId="4a9da7c1-eb65-49a1-af41-82cee66d0a6e" providerId="ADAL" clId="{F430BE2E-9205-4FA9-991C-92FF1B4FB796}" dt="2021-03-10T04:15:07.138" v="121" actId="478"/>
          <ac:spMkLst>
            <pc:docMk/>
            <pc:sldMk cId="4068518718" sldId="309"/>
            <ac:spMk id="11" creationId="{DBC84187-A181-406C-B1C4-BD2CB800E376}"/>
          </ac:spMkLst>
        </pc:spChg>
        <pc:picChg chg="mod ord">
          <ac:chgData name="Oya Gumuskaya" userId="4a9da7c1-eb65-49a1-af41-82cee66d0a6e" providerId="ADAL" clId="{F430BE2E-9205-4FA9-991C-92FF1B4FB796}" dt="2021-03-11T02:16:23.814" v="497" actId="1076"/>
          <ac:picMkLst>
            <pc:docMk/>
            <pc:sldMk cId="4068518718" sldId="309"/>
            <ac:picMk id="7" creationId="{7B249084-37C0-4E4F-8B31-A57AE807163A}"/>
          </ac:picMkLst>
        </pc:picChg>
        <pc:picChg chg="mod">
          <ac:chgData name="Oya Gumuskaya" userId="4a9da7c1-eb65-49a1-af41-82cee66d0a6e" providerId="ADAL" clId="{F430BE2E-9205-4FA9-991C-92FF1B4FB796}" dt="2021-03-10T04:15:28.683" v="127" actId="1076"/>
          <ac:picMkLst>
            <pc:docMk/>
            <pc:sldMk cId="4068518718" sldId="309"/>
            <ac:picMk id="9" creationId="{F3DF018C-A235-4FB8-A8B7-23CFF60AB44C}"/>
          </ac:picMkLst>
        </pc:picChg>
        <pc:picChg chg="add del mod ord">
          <ac:chgData name="Oya Gumuskaya" userId="4a9da7c1-eb65-49a1-af41-82cee66d0a6e" providerId="ADAL" clId="{F430BE2E-9205-4FA9-991C-92FF1B4FB796}" dt="2021-03-10T04:14:22.776" v="109" actId="478"/>
          <ac:picMkLst>
            <pc:docMk/>
            <pc:sldMk cId="4068518718" sldId="309"/>
            <ac:picMk id="10" creationId="{149C6E54-D2E5-4CAF-90ED-EB5B64FB1476}"/>
          </ac:picMkLst>
        </pc:picChg>
        <pc:picChg chg="add mod">
          <ac:chgData name="Oya Gumuskaya" userId="4a9da7c1-eb65-49a1-af41-82cee66d0a6e" providerId="ADAL" clId="{F430BE2E-9205-4FA9-991C-92FF1B4FB796}" dt="2021-03-11T02:16:25.327" v="498" actId="1076"/>
          <ac:picMkLst>
            <pc:docMk/>
            <pc:sldMk cId="4068518718" sldId="309"/>
            <ac:picMk id="12" creationId="{E6B4FA18-08E2-4A6E-9C42-63E854F98823}"/>
          </ac:picMkLst>
        </pc:picChg>
        <pc:picChg chg="add del">
          <ac:chgData name="Oya Gumuskaya" userId="4a9da7c1-eb65-49a1-af41-82cee66d0a6e" providerId="ADAL" clId="{F430BE2E-9205-4FA9-991C-92FF1B4FB796}" dt="2021-03-10T04:14:21.433" v="108"/>
          <ac:picMkLst>
            <pc:docMk/>
            <pc:sldMk cId="4068518718" sldId="309"/>
            <ac:picMk id="1026" creationId="{32C1A0CF-CA69-4F06-9925-14464B1AC3B8}"/>
          </ac:picMkLst>
        </pc:picChg>
        <pc:picChg chg="add del mod">
          <ac:chgData name="Oya Gumuskaya" userId="4a9da7c1-eb65-49a1-af41-82cee66d0a6e" providerId="ADAL" clId="{F430BE2E-9205-4FA9-991C-92FF1B4FB796}" dt="2021-03-10T04:14:30.141" v="113"/>
          <ac:picMkLst>
            <pc:docMk/>
            <pc:sldMk cId="4068518718" sldId="309"/>
            <ac:picMk id="1028" creationId="{22528A54-4C9F-4F5B-9B72-F3FDF8D8E6E5}"/>
          </ac:picMkLst>
        </pc:picChg>
      </pc:sldChg>
      <pc:sldChg chg="modSp mod ord modNotesTx">
        <pc:chgData name="Oya Gumuskaya" userId="4a9da7c1-eb65-49a1-af41-82cee66d0a6e" providerId="ADAL" clId="{F430BE2E-9205-4FA9-991C-92FF1B4FB796}" dt="2021-03-19T04:13:22.626" v="5124" actId="255"/>
        <pc:sldMkLst>
          <pc:docMk/>
          <pc:sldMk cId="2748624793" sldId="311"/>
        </pc:sldMkLst>
        <pc:spChg chg="mod">
          <ac:chgData name="Oya Gumuskaya" userId="4a9da7c1-eb65-49a1-af41-82cee66d0a6e" providerId="ADAL" clId="{F430BE2E-9205-4FA9-991C-92FF1B4FB796}" dt="2021-03-19T04:13:22.626" v="5124" actId="255"/>
          <ac:spMkLst>
            <pc:docMk/>
            <pc:sldMk cId="2748624793" sldId="311"/>
            <ac:spMk id="3" creationId="{05F59198-3613-4C8A-A71E-9EE37B64A1C6}"/>
          </ac:spMkLst>
        </pc:spChg>
        <pc:spChg chg="mod">
          <ac:chgData name="Oya Gumuskaya" userId="4a9da7c1-eb65-49a1-af41-82cee66d0a6e" providerId="ADAL" clId="{F430BE2E-9205-4FA9-991C-92FF1B4FB796}" dt="2021-03-19T04:09:33.995" v="5109" actId="21"/>
          <ac:spMkLst>
            <pc:docMk/>
            <pc:sldMk cId="2748624793" sldId="311"/>
            <ac:spMk id="4" creationId="{2039B6A0-058D-4E25-B70A-023B4CD8C547}"/>
          </ac:spMkLst>
        </pc:spChg>
      </pc:sldChg>
      <pc:sldChg chg="modSp mod modNotesTx">
        <pc:chgData name="Oya Gumuskaya" userId="4a9da7c1-eb65-49a1-af41-82cee66d0a6e" providerId="ADAL" clId="{F430BE2E-9205-4FA9-991C-92FF1B4FB796}" dt="2021-03-19T04:13:29.269" v="5125" actId="255"/>
        <pc:sldMkLst>
          <pc:docMk/>
          <pc:sldMk cId="1181926887" sldId="312"/>
        </pc:sldMkLst>
        <pc:spChg chg="mod">
          <ac:chgData name="Oya Gumuskaya" userId="4a9da7c1-eb65-49a1-af41-82cee66d0a6e" providerId="ADAL" clId="{F430BE2E-9205-4FA9-991C-92FF1B4FB796}" dt="2021-03-19T04:13:29.269" v="5125" actId="255"/>
          <ac:spMkLst>
            <pc:docMk/>
            <pc:sldMk cId="1181926887" sldId="312"/>
            <ac:spMk id="3" creationId="{05F59198-3613-4C8A-A71E-9EE37B64A1C6}"/>
          </ac:spMkLst>
        </pc:spChg>
        <pc:spChg chg="mod">
          <ac:chgData name="Oya Gumuskaya" userId="4a9da7c1-eb65-49a1-af41-82cee66d0a6e" providerId="ADAL" clId="{F430BE2E-9205-4FA9-991C-92FF1B4FB796}" dt="2021-03-19T04:09:27.882" v="5107" actId="21"/>
          <ac:spMkLst>
            <pc:docMk/>
            <pc:sldMk cId="1181926887" sldId="312"/>
            <ac:spMk id="4" creationId="{2039B6A0-058D-4E25-B70A-023B4CD8C547}"/>
          </ac:spMkLst>
        </pc:spChg>
      </pc:sldChg>
      <pc:sldChg chg="modSp mod modNotesTx">
        <pc:chgData name="Oya Gumuskaya" userId="4a9da7c1-eb65-49a1-af41-82cee66d0a6e" providerId="ADAL" clId="{F430BE2E-9205-4FA9-991C-92FF1B4FB796}" dt="2021-03-19T04:13:37.449" v="5126" actId="255"/>
        <pc:sldMkLst>
          <pc:docMk/>
          <pc:sldMk cId="1724505257" sldId="313"/>
        </pc:sldMkLst>
        <pc:spChg chg="mod">
          <ac:chgData name="Oya Gumuskaya" userId="4a9da7c1-eb65-49a1-af41-82cee66d0a6e" providerId="ADAL" clId="{F430BE2E-9205-4FA9-991C-92FF1B4FB796}" dt="2021-03-19T04:13:37.449" v="5126" actId="255"/>
          <ac:spMkLst>
            <pc:docMk/>
            <pc:sldMk cId="1724505257" sldId="313"/>
            <ac:spMk id="3" creationId="{05F59198-3613-4C8A-A71E-9EE37B64A1C6}"/>
          </ac:spMkLst>
        </pc:spChg>
        <pc:spChg chg="mod">
          <ac:chgData name="Oya Gumuskaya" userId="4a9da7c1-eb65-49a1-af41-82cee66d0a6e" providerId="ADAL" clId="{F430BE2E-9205-4FA9-991C-92FF1B4FB796}" dt="2021-03-19T04:09:44.249" v="5111" actId="21"/>
          <ac:spMkLst>
            <pc:docMk/>
            <pc:sldMk cId="1724505257" sldId="313"/>
            <ac:spMk id="4" creationId="{2039B6A0-058D-4E25-B70A-023B4CD8C547}"/>
          </ac:spMkLst>
        </pc:spChg>
      </pc:sldChg>
      <pc:sldChg chg="modSp mod">
        <pc:chgData name="Oya Gumuskaya" userId="4a9da7c1-eb65-49a1-af41-82cee66d0a6e" providerId="ADAL" clId="{F430BE2E-9205-4FA9-991C-92FF1B4FB796}" dt="2021-03-10T04:43:53.152" v="245" actId="1076"/>
        <pc:sldMkLst>
          <pc:docMk/>
          <pc:sldMk cId="1518990013" sldId="314"/>
        </pc:sldMkLst>
        <pc:picChg chg="mod">
          <ac:chgData name="Oya Gumuskaya" userId="4a9da7c1-eb65-49a1-af41-82cee66d0a6e" providerId="ADAL" clId="{F430BE2E-9205-4FA9-991C-92FF1B4FB796}" dt="2021-03-10T04:43:53.152" v="245" actId="1076"/>
          <ac:picMkLst>
            <pc:docMk/>
            <pc:sldMk cId="1518990013" sldId="314"/>
            <ac:picMk id="7" creationId="{5FE32F17-73DD-4AB1-BC7E-8825BB7CEB5D}"/>
          </ac:picMkLst>
        </pc:picChg>
      </pc:sldChg>
      <pc:sldChg chg="delSp del mod">
        <pc:chgData name="Oya Gumuskaya" userId="4a9da7c1-eb65-49a1-af41-82cee66d0a6e" providerId="ADAL" clId="{F430BE2E-9205-4FA9-991C-92FF1B4FB796}" dt="2021-03-10T04:16:47.738" v="135" actId="47"/>
        <pc:sldMkLst>
          <pc:docMk/>
          <pc:sldMk cId="1331366753" sldId="315"/>
        </pc:sldMkLst>
        <pc:spChg chg="del">
          <ac:chgData name="Oya Gumuskaya" userId="4a9da7c1-eb65-49a1-af41-82cee66d0a6e" providerId="ADAL" clId="{F430BE2E-9205-4FA9-991C-92FF1B4FB796}" dt="2021-03-10T04:16:45.163" v="134" actId="478"/>
          <ac:spMkLst>
            <pc:docMk/>
            <pc:sldMk cId="1331366753" sldId="315"/>
            <ac:spMk id="5" creationId="{00000000-0000-0000-0000-000000000000}"/>
          </ac:spMkLst>
        </pc:spChg>
      </pc:sldChg>
      <pc:sldChg chg="delSp mod modNotesTx">
        <pc:chgData name="Oya Gumuskaya" userId="4a9da7c1-eb65-49a1-af41-82cee66d0a6e" providerId="ADAL" clId="{F430BE2E-9205-4FA9-991C-92FF1B4FB796}" dt="2021-03-19T04:02:29.813" v="5069" actId="20577"/>
        <pc:sldMkLst>
          <pc:docMk/>
          <pc:sldMk cId="3665845441" sldId="316"/>
        </pc:sldMkLst>
        <pc:spChg chg="del">
          <ac:chgData name="Oya Gumuskaya" userId="4a9da7c1-eb65-49a1-af41-82cee66d0a6e" providerId="ADAL" clId="{F430BE2E-9205-4FA9-991C-92FF1B4FB796}" dt="2021-03-11T02:16:06.395" v="496" actId="478"/>
          <ac:spMkLst>
            <pc:docMk/>
            <pc:sldMk cId="3665845441" sldId="316"/>
            <ac:spMk id="5" creationId="{00000000-0000-0000-0000-000000000000}"/>
          </ac:spMkLst>
        </pc:spChg>
      </pc:sldChg>
      <pc:sldChg chg="addSp delSp modSp new mod ord">
        <pc:chgData name="Oya Gumuskaya" userId="4a9da7c1-eb65-49a1-af41-82cee66d0a6e" providerId="ADAL" clId="{F430BE2E-9205-4FA9-991C-92FF1B4FB796}" dt="2021-03-19T04:03:15.570" v="5075"/>
        <pc:sldMkLst>
          <pc:docMk/>
          <pc:sldMk cId="2626966551" sldId="317"/>
        </pc:sldMkLst>
        <pc:spChg chg="del">
          <ac:chgData name="Oya Gumuskaya" userId="4a9da7c1-eb65-49a1-af41-82cee66d0a6e" providerId="ADAL" clId="{F430BE2E-9205-4FA9-991C-92FF1B4FB796}" dt="2021-03-10T04:16:54.745" v="137"/>
          <ac:spMkLst>
            <pc:docMk/>
            <pc:sldMk cId="2626966551" sldId="317"/>
            <ac:spMk id="2" creationId="{3310B158-EBBB-42CD-A85D-5EE8BEDEBF1C}"/>
          </ac:spMkLst>
        </pc:spChg>
        <pc:spChg chg="del">
          <ac:chgData name="Oya Gumuskaya" userId="4a9da7c1-eb65-49a1-af41-82cee66d0a6e" providerId="ADAL" clId="{F430BE2E-9205-4FA9-991C-92FF1B4FB796}" dt="2021-03-10T04:16:57.634" v="138" actId="478"/>
          <ac:spMkLst>
            <pc:docMk/>
            <pc:sldMk cId="2626966551" sldId="317"/>
            <ac:spMk id="3" creationId="{4942084D-C0A5-499C-A4E8-D23C8B707521}"/>
          </ac:spMkLst>
        </pc:spChg>
        <pc:spChg chg="add del mod">
          <ac:chgData name="Oya Gumuskaya" userId="4a9da7c1-eb65-49a1-af41-82cee66d0a6e" providerId="ADAL" clId="{F430BE2E-9205-4FA9-991C-92FF1B4FB796}" dt="2021-03-10T04:17:51.135" v="143"/>
          <ac:spMkLst>
            <pc:docMk/>
            <pc:sldMk cId="2626966551" sldId="317"/>
            <ac:spMk id="6" creationId="{C4EE7B77-C3B6-421A-9FDF-78CA6F6CF3C1}"/>
          </ac:spMkLst>
        </pc:spChg>
        <pc:picChg chg="add del mod">
          <ac:chgData name="Oya Gumuskaya" userId="4a9da7c1-eb65-49a1-af41-82cee66d0a6e" providerId="ADAL" clId="{F430BE2E-9205-4FA9-991C-92FF1B4FB796}" dt="2021-03-10T04:17:05.871" v="142" actId="478"/>
          <ac:picMkLst>
            <pc:docMk/>
            <pc:sldMk cId="2626966551" sldId="317"/>
            <ac:picMk id="4" creationId="{D5F5D248-91B9-4E91-85ED-0AD6B6678D5E}"/>
          </ac:picMkLst>
        </pc:picChg>
        <pc:picChg chg="add mod">
          <ac:chgData name="Oya Gumuskaya" userId="4a9da7c1-eb65-49a1-af41-82cee66d0a6e" providerId="ADAL" clId="{F430BE2E-9205-4FA9-991C-92FF1B4FB796}" dt="2021-03-10T04:18:03.052" v="147" actId="1076"/>
          <ac:picMkLst>
            <pc:docMk/>
            <pc:sldMk cId="2626966551" sldId="317"/>
            <ac:picMk id="7" creationId="{9F1EF2FB-57CC-42F5-94F0-F8E9C5F723B8}"/>
          </ac:picMkLst>
        </pc:picChg>
      </pc:sldChg>
      <pc:sldChg chg="addSp delSp modSp new mod">
        <pc:chgData name="Oya Gumuskaya" userId="4a9da7c1-eb65-49a1-af41-82cee66d0a6e" providerId="ADAL" clId="{F430BE2E-9205-4FA9-991C-92FF1B4FB796}" dt="2021-03-19T03:41:03.818" v="4719" actId="1076"/>
        <pc:sldMkLst>
          <pc:docMk/>
          <pc:sldMk cId="2239894421" sldId="318"/>
        </pc:sldMkLst>
        <pc:spChg chg="del">
          <ac:chgData name="Oya Gumuskaya" userId="4a9da7c1-eb65-49a1-af41-82cee66d0a6e" providerId="ADAL" clId="{F430BE2E-9205-4FA9-991C-92FF1B4FB796}" dt="2021-03-10T04:51:40.359" v="319" actId="478"/>
          <ac:spMkLst>
            <pc:docMk/>
            <pc:sldMk cId="2239894421" sldId="318"/>
            <ac:spMk id="2" creationId="{23449B4F-2E21-49A9-9F79-98B2F7F53571}"/>
          </ac:spMkLst>
        </pc:spChg>
        <pc:spChg chg="mod">
          <ac:chgData name="Oya Gumuskaya" userId="4a9da7c1-eb65-49a1-af41-82cee66d0a6e" providerId="ADAL" clId="{F430BE2E-9205-4FA9-991C-92FF1B4FB796}" dt="2021-03-19T03:41:01.641" v="4718" actId="1076"/>
          <ac:spMkLst>
            <pc:docMk/>
            <pc:sldMk cId="2239894421" sldId="318"/>
            <ac:spMk id="3" creationId="{C0744516-4251-43AA-AF04-6608493871CA}"/>
          </ac:spMkLst>
        </pc:spChg>
        <pc:spChg chg="add mod">
          <ac:chgData name="Oya Gumuskaya" userId="4a9da7c1-eb65-49a1-af41-82cee66d0a6e" providerId="ADAL" clId="{F430BE2E-9205-4FA9-991C-92FF1B4FB796}" dt="2021-03-19T03:41:03.818" v="4719" actId="1076"/>
          <ac:spMkLst>
            <pc:docMk/>
            <pc:sldMk cId="2239894421" sldId="318"/>
            <ac:spMk id="4" creationId="{3EDDEA75-51C3-4C05-A6A7-D9C28ABC66D0}"/>
          </ac:spMkLst>
        </pc:spChg>
        <pc:picChg chg="add mod">
          <ac:chgData name="Oya Gumuskaya" userId="4a9da7c1-eb65-49a1-af41-82cee66d0a6e" providerId="ADAL" clId="{F430BE2E-9205-4FA9-991C-92FF1B4FB796}" dt="2021-03-16T03:21:04.496" v="1767" actId="1076"/>
          <ac:picMkLst>
            <pc:docMk/>
            <pc:sldMk cId="2239894421" sldId="318"/>
            <ac:picMk id="5" creationId="{0E963B7F-4865-48EC-9B9A-CB113EA11425}"/>
          </ac:picMkLst>
        </pc:picChg>
      </pc:sldChg>
      <pc:sldChg chg="addSp delSp modSp new mod">
        <pc:chgData name="Oya Gumuskaya" userId="4a9da7c1-eb65-49a1-af41-82cee66d0a6e" providerId="ADAL" clId="{F430BE2E-9205-4FA9-991C-92FF1B4FB796}" dt="2021-03-19T04:13:05.948" v="5123" actId="207"/>
        <pc:sldMkLst>
          <pc:docMk/>
          <pc:sldMk cId="1064386029" sldId="319"/>
        </pc:sldMkLst>
        <pc:spChg chg="del">
          <ac:chgData name="Oya Gumuskaya" userId="4a9da7c1-eb65-49a1-af41-82cee66d0a6e" providerId="ADAL" clId="{F430BE2E-9205-4FA9-991C-92FF1B4FB796}" dt="2021-03-10T04:55:58.965" v="370" actId="478"/>
          <ac:spMkLst>
            <pc:docMk/>
            <pc:sldMk cId="1064386029" sldId="319"/>
            <ac:spMk id="2" creationId="{2D3DFD7F-6EAE-4ECC-9379-E5DDBEE1977C}"/>
          </ac:spMkLst>
        </pc:spChg>
        <pc:spChg chg="mod">
          <ac:chgData name="Oya Gumuskaya" userId="4a9da7c1-eb65-49a1-af41-82cee66d0a6e" providerId="ADAL" clId="{F430BE2E-9205-4FA9-991C-92FF1B4FB796}" dt="2021-03-10T04:58:20.151" v="403" actId="20577"/>
          <ac:spMkLst>
            <pc:docMk/>
            <pc:sldMk cId="1064386029" sldId="319"/>
            <ac:spMk id="3" creationId="{75E8B6B9-D900-4F52-A223-FBF62D349C0C}"/>
          </ac:spMkLst>
        </pc:spChg>
        <pc:spChg chg="add mod">
          <ac:chgData name="Oya Gumuskaya" userId="4a9da7c1-eb65-49a1-af41-82cee66d0a6e" providerId="ADAL" clId="{F430BE2E-9205-4FA9-991C-92FF1B4FB796}" dt="2021-03-19T04:13:05.948" v="5123" actId="207"/>
          <ac:spMkLst>
            <pc:docMk/>
            <pc:sldMk cId="1064386029" sldId="319"/>
            <ac:spMk id="5" creationId="{02572F4C-1A44-40DD-BC2A-76D835370A46}"/>
          </ac:spMkLst>
        </pc:spChg>
        <pc:picChg chg="add mod">
          <ac:chgData name="Oya Gumuskaya" userId="4a9da7c1-eb65-49a1-af41-82cee66d0a6e" providerId="ADAL" clId="{F430BE2E-9205-4FA9-991C-92FF1B4FB796}" dt="2021-03-16T03:21:10.625" v="1768" actId="14100"/>
          <ac:picMkLst>
            <pc:docMk/>
            <pc:sldMk cId="1064386029" sldId="319"/>
            <ac:picMk id="4" creationId="{6104660F-3A89-4FAF-9516-59B003B70289}"/>
          </ac:picMkLst>
        </pc:picChg>
      </pc:sldChg>
      <pc:sldChg chg="new del">
        <pc:chgData name="Oya Gumuskaya" userId="4a9da7c1-eb65-49a1-af41-82cee66d0a6e" providerId="ADAL" clId="{F430BE2E-9205-4FA9-991C-92FF1B4FB796}" dt="2021-03-10T04:58:35.275" v="405" actId="47"/>
        <pc:sldMkLst>
          <pc:docMk/>
          <pc:sldMk cId="948289886" sldId="320"/>
        </pc:sldMkLst>
      </pc:sldChg>
      <pc:sldChg chg="addSp delSp modSp add mod modNotesTx">
        <pc:chgData name="Oya Gumuskaya" userId="4a9da7c1-eb65-49a1-af41-82cee66d0a6e" providerId="ADAL" clId="{F430BE2E-9205-4FA9-991C-92FF1B4FB796}" dt="2021-03-19T03:47:59.359" v="4867" actId="20577"/>
        <pc:sldMkLst>
          <pc:docMk/>
          <pc:sldMk cId="2122154856" sldId="320"/>
        </pc:sldMkLst>
        <pc:spChg chg="mod">
          <ac:chgData name="Oya Gumuskaya" userId="4a9da7c1-eb65-49a1-af41-82cee66d0a6e" providerId="ADAL" clId="{F430BE2E-9205-4FA9-991C-92FF1B4FB796}" dt="2021-03-11T02:39:14.513" v="1041" actId="20577"/>
          <ac:spMkLst>
            <pc:docMk/>
            <pc:sldMk cId="2122154856" sldId="320"/>
            <ac:spMk id="3" creationId="{75E8B6B9-D900-4F52-A223-FBF62D349C0C}"/>
          </ac:spMkLst>
        </pc:spChg>
        <pc:spChg chg="mod">
          <ac:chgData name="Oya Gumuskaya" userId="4a9da7c1-eb65-49a1-af41-82cee66d0a6e" providerId="ADAL" clId="{F430BE2E-9205-4FA9-991C-92FF1B4FB796}" dt="2021-03-19T03:47:59.359" v="4867" actId="20577"/>
          <ac:spMkLst>
            <pc:docMk/>
            <pc:sldMk cId="2122154856" sldId="320"/>
            <ac:spMk id="5" creationId="{02572F4C-1A44-40DD-BC2A-76D835370A46}"/>
          </ac:spMkLst>
        </pc:spChg>
        <pc:picChg chg="del">
          <ac:chgData name="Oya Gumuskaya" userId="4a9da7c1-eb65-49a1-af41-82cee66d0a6e" providerId="ADAL" clId="{F430BE2E-9205-4FA9-991C-92FF1B4FB796}" dt="2021-03-10T04:59:44.799" v="440" actId="478"/>
          <ac:picMkLst>
            <pc:docMk/>
            <pc:sldMk cId="2122154856" sldId="320"/>
            <ac:picMk id="4" creationId="{6104660F-3A89-4FAF-9516-59B003B70289}"/>
          </ac:picMkLst>
        </pc:picChg>
        <pc:picChg chg="add mod">
          <ac:chgData name="Oya Gumuskaya" userId="4a9da7c1-eb65-49a1-af41-82cee66d0a6e" providerId="ADAL" clId="{F430BE2E-9205-4FA9-991C-92FF1B4FB796}" dt="2021-03-11T02:42:26.550" v="1228" actId="1076"/>
          <ac:picMkLst>
            <pc:docMk/>
            <pc:sldMk cId="2122154856" sldId="320"/>
            <ac:picMk id="4" creationId="{B3793BA5-6D12-4C3C-8EF8-009ECAEC3A31}"/>
          </ac:picMkLst>
        </pc:picChg>
      </pc:sldChg>
      <pc:sldChg chg="new del">
        <pc:chgData name="Oya Gumuskaya" userId="4a9da7c1-eb65-49a1-af41-82cee66d0a6e" providerId="ADAL" clId="{F430BE2E-9205-4FA9-991C-92FF1B4FB796}" dt="2021-03-10T04:58:46.912" v="407" actId="47"/>
        <pc:sldMkLst>
          <pc:docMk/>
          <pc:sldMk cId="4065404600" sldId="320"/>
        </pc:sldMkLst>
      </pc:sldChg>
      <pc:sldChg chg="addSp delSp modSp add del mod ord">
        <pc:chgData name="Oya Gumuskaya" userId="4a9da7c1-eb65-49a1-af41-82cee66d0a6e" providerId="ADAL" clId="{F430BE2E-9205-4FA9-991C-92FF1B4FB796}" dt="2021-03-19T03:56:59.936" v="4953" actId="47"/>
        <pc:sldMkLst>
          <pc:docMk/>
          <pc:sldMk cId="2807997579" sldId="321"/>
        </pc:sldMkLst>
        <pc:spChg chg="mod">
          <ac:chgData name="Oya Gumuskaya" userId="4a9da7c1-eb65-49a1-af41-82cee66d0a6e" providerId="ADAL" clId="{F430BE2E-9205-4FA9-991C-92FF1B4FB796}" dt="2021-03-19T03:52:29.567" v="4947" actId="1076"/>
          <ac:spMkLst>
            <pc:docMk/>
            <pc:sldMk cId="2807997579" sldId="321"/>
            <ac:spMk id="3" creationId="{75E8B6B9-D900-4F52-A223-FBF62D349C0C}"/>
          </ac:spMkLst>
        </pc:spChg>
        <pc:spChg chg="del">
          <ac:chgData name="Oya Gumuskaya" userId="4a9da7c1-eb65-49a1-af41-82cee66d0a6e" providerId="ADAL" clId="{F430BE2E-9205-4FA9-991C-92FF1B4FB796}" dt="2021-03-11T02:14:41.603" v="493" actId="478"/>
          <ac:spMkLst>
            <pc:docMk/>
            <pc:sldMk cId="2807997579" sldId="321"/>
            <ac:spMk id="5" creationId="{02572F4C-1A44-40DD-BC2A-76D835370A46}"/>
          </ac:spMkLst>
        </pc:spChg>
        <pc:picChg chg="add mod">
          <ac:chgData name="Oya Gumuskaya" userId="4a9da7c1-eb65-49a1-af41-82cee66d0a6e" providerId="ADAL" clId="{F430BE2E-9205-4FA9-991C-92FF1B4FB796}" dt="2021-03-19T03:52:33.464" v="4949" actId="1076"/>
          <ac:picMkLst>
            <pc:docMk/>
            <pc:sldMk cId="2807997579" sldId="321"/>
            <ac:picMk id="4" creationId="{8EAFF516-82E4-4E51-B7A4-79482EB37D68}"/>
          </ac:picMkLst>
        </pc:picChg>
      </pc:sldChg>
      <pc:sldChg chg="addSp delSp modSp add del mod modNotesTx">
        <pc:chgData name="Oya Gumuskaya" userId="4a9da7c1-eb65-49a1-af41-82cee66d0a6e" providerId="ADAL" clId="{F430BE2E-9205-4FA9-991C-92FF1B4FB796}" dt="2021-03-19T03:57:13.549" v="4956" actId="47"/>
        <pc:sldMkLst>
          <pc:docMk/>
          <pc:sldMk cId="3529895911" sldId="322"/>
        </pc:sldMkLst>
        <pc:spChg chg="del">
          <ac:chgData name="Oya Gumuskaya" userId="4a9da7c1-eb65-49a1-af41-82cee66d0a6e" providerId="ADAL" clId="{F430BE2E-9205-4FA9-991C-92FF1B4FB796}" dt="2021-03-11T02:14:16.580" v="489" actId="478"/>
          <ac:spMkLst>
            <pc:docMk/>
            <pc:sldMk cId="3529895911" sldId="322"/>
            <ac:spMk id="5" creationId="{02572F4C-1A44-40DD-BC2A-76D835370A46}"/>
          </ac:spMkLst>
        </pc:spChg>
        <pc:picChg chg="add mod modCrop">
          <ac:chgData name="Oya Gumuskaya" userId="4a9da7c1-eb65-49a1-af41-82cee66d0a6e" providerId="ADAL" clId="{F430BE2E-9205-4FA9-991C-92FF1B4FB796}" dt="2021-03-11T02:14:32.946" v="492" actId="732"/>
          <ac:picMkLst>
            <pc:docMk/>
            <pc:sldMk cId="3529895911" sldId="322"/>
            <ac:picMk id="4" creationId="{16EB118D-B969-4246-96D7-2453E1653C42}"/>
          </ac:picMkLst>
        </pc:picChg>
      </pc:sldChg>
      <pc:sldChg chg="addSp delSp modSp add mod">
        <pc:chgData name="Oya Gumuskaya" userId="4a9da7c1-eb65-49a1-af41-82cee66d0a6e" providerId="ADAL" clId="{F430BE2E-9205-4FA9-991C-92FF1B4FB796}" dt="2021-03-19T04:03:42.615" v="5082" actId="1076"/>
        <pc:sldMkLst>
          <pc:docMk/>
          <pc:sldMk cId="3867907333" sldId="323"/>
        </pc:sldMkLst>
        <pc:spChg chg="mod">
          <ac:chgData name="Oya Gumuskaya" userId="4a9da7c1-eb65-49a1-af41-82cee66d0a6e" providerId="ADAL" clId="{F430BE2E-9205-4FA9-991C-92FF1B4FB796}" dt="2021-03-11T02:34:31.216" v="695" actId="207"/>
          <ac:spMkLst>
            <pc:docMk/>
            <pc:sldMk cId="3867907333" sldId="323"/>
            <ac:spMk id="3" creationId="{75E8B6B9-D900-4F52-A223-FBF62D349C0C}"/>
          </ac:spMkLst>
        </pc:spChg>
        <pc:spChg chg="del">
          <ac:chgData name="Oya Gumuskaya" userId="4a9da7c1-eb65-49a1-af41-82cee66d0a6e" providerId="ADAL" clId="{F430BE2E-9205-4FA9-991C-92FF1B4FB796}" dt="2021-03-11T02:33:59.364" v="687" actId="478"/>
          <ac:spMkLst>
            <pc:docMk/>
            <pc:sldMk cId="3867907333" sldId="323"/>
            <ac:spMk id="5" creationId="{02572F4C-1A44-40DD-BC2A-76D835370A46}"/>
          </ac:spMkLst>
        </pc:spChg>
        <pc:spChg chg="add mod">
          <ac:chgData name="Oya Gumuskaya" userId="4a9da7c1-eb65-49a1-af41-82cee66d0a6e" providerId="ADAL" clId="{F430BE2E-9205-4FA9-991C-92FF1B4FB796}" dt="2021-03-11T02:52:22.149" v="1300" actId="14100"/>
          <ac:spMkLst>
            <pc:docMk/>
            <pc:sldMk cId="3867907333" sldId="323"/>
            <ac:spMk id="7" creationId="{D0AC40C2-3355-4FF0-9467-F5CB80CD3F3D}"/>
          </ac:spMkLst>
        </pc:spChg>
        <pc:spChg chg="add mod">
          <ac:chgData name="Oya Gumuskaya" userId="4a9da7c1-eb65-49a1-af41-82cee66d0a6e" providerId="ADAL" clId="{F430BE2E-9205-4FA9-991C-92FF1B4FB796}" dt="2021-03-11T02:54:52.794" v="1508" actId="20577"/>
          <ac:spMkLst>
            <pc:docMk/>
            <pc:sldMk cId="3867907333" sldId="323"/>
            <ac:spMk id="8" creationId="{9373C8EC-7D34-43A8-89E9-ABE2904B61C2}"/>
          </ac:spMkLst>
        </pc:spChg>
        <pc:picChg chg="add del mod">
          <ac:chgData name="Oya Gumuskaya" userId="4a9da7c1-eb65-49a1-af41-82cee66d0a6e" providerId="ADAL" clId="{F430BE2E-9205-4FA9-991C-92FF1B4FB796}" dt="2021-03-11T02:49:57.547" v="1279" actId="478"/>
          <ac:picMkLst>
            <pc:docMk/>
            <pc:sldMk cId="3867907333" sldId="323"/>
            <ac:picMk id="4" creationId="{886ADB1A-777A-4A20-B001-53C2AFBD7CE4}"/>
          </ac:picMkLst>
        </pc:picChg>
        <pc:picChg chg="add mod">
          <ac:chgData name="Oya Gumuskaya" userId="4a9da7c1-eb65-49a1-af41-82cee66d0a6e" providerId="ADAL" clId="{F430BE2E-9205-4FA9-991C-92FF1B4FB796}" dt="2021-03-19T04:03:42.615" v="5082" actId="1076"/>
          <ac:picMkLst>
            <pc:docMk/>
            <pc:sldMk cId="3867907333" sldId="323"/>
            <ac:picMk id="6" creationId="{E730CB7C-236A-4B11-BE85-7EE5EF6650B9}"/>
          </ac:picMkLst>
        </pc:picChg>
      </pc:sldChg>
      <pc:sldChg chg="addSp delSp modSp add mod modNotesTx">
        <pc:chgData name="Oya Gumuskaya" userId="4a9da7c1-eb65-49a1-af41-82cee66d0a6e" providerId="ADAL" clId="{F430BE2E-9205-4FA9-991C-92FF1B4FB796}" dt="2021-03-19T03:45:10.146" v="4847"/>
        <pc:sldMkLst>
          <pc:docMk/>
          <pc:sldMk cId="3158011043" sldId="324"/>
        </pc:sldMkLst>
        <pc:spChg chg="add mod">
          <ac:chgData name="Oya Gumuskaya" userId="4a9da7c1-eb65-49a1-af41-82cee66d0a6e" providerId="ADAL" clId="{F430BE2E-9205-4FA9-991C-92FF1B4FB796}" dt="2021-03-19T03:44:55.402" v="4846" actId="313"/>
          <ac:spMkLst>
            <pc:docMk/>
            <pc:sldMk cId="3158011043" sldId="324"/>
            <ac:spMk id="2" creationId="{45815B1F-E0BF-4160-B090-6C4CE2937546}"/>
          </ac:spMkLst>
        </pc:spChg>
        <pc:spChg chg="mod">
          <ac:chgData name="Oya Gumuskaya" userId="4a9da7c1-eb65-49a1-af41-82cee66d0a6e" providerId="ADAL" clId="{F430BE2E-9205-4FA9-991C-92FF1B4FB796}" dt="2021-03-11T02:18:24.301" v="563" actId="20577"/>
          <ac:spMkLst>
            <pc:docMk/>
            <pc:sldMk cId="3158011043" sldId="324"/>
            <ac:spMk id="3" creationId="{75E8B6B9-D900-4F52-A223-FBF62D349C0C}"/>
          </ac:spMkLst>
        </pc:spChg>
        <pc:spChg chg="del mod">
          <ac:chgData name="Oya Gumuskaya" userId="4a9da7c1-eb65-49a1-af41-82cee66d0a6e" providerId="ADAL" clId="{F430BE2E-9205-4FA9-991C-92FF1B4FB796}" dt="2021-03-19T03:41:30.020" v="4722" actId="478"/>
          <ac:spMkLst>
            <pc:docMk/>
            <pc:sldMk cId="3158011043" sldId="324"/>
            <ac:spMk id="5" creationId="{02572F4C-1A44-40DD-BC2A-76D835370A46}"/>
          </ac:spMkLst>
        </pc:spChg>
        <pc:spChg chg="add del">
          <ac:chgData name="Oya Gumuskaya" userId="4a9da7c1-eb65-49a1-af41-82cee66d0a6e" providerId="ADAL" clId="{F430BE2E-9205-4FA9-991C-92FF1B4FB796}" dt="2021-03-19T03:44:26.708" v="4796" actId="22"/>
          <ac:spMkLst>
            <pc:docMk/>
            <pc:sldMk cId="3158011043" sldId="324"/>
            <ac:spMk id="6" creationId="{D0B86276-1064-4870-8E49-197F2C3441D7}"/>
          </ac:spMkLst>
        </pc:spChg>
        <pc:picChg chg="add mod">
          <ac:chgData name="Oya Gumuskaya" userId="4a9da7c1-eb65-49a1-af41-82cee66d0a6e" providerId="ADAL" clId="{F430BE2E-9205-4FA9-991C-92FF1B4FB796}" dt="2021-03-19T03:45:10.146" v="4847"/>
          <ac:picMkLst>
            <pc:docMk/>
            <pc:sldMk cId="3158011043" sldId="324"/>
            <ac:picMk id="7" creationId="{83EA8F8F-6AE9-4AF5-AB7B-CC9B153B8D30}"/>
          </ac:picMkLst>
        </pc:picChg>
      </pc:sldChg>
      <pc:sldChg chg="addSp delSp modSp add mod modNotesTx">
        <pc:chgData name="Oya Gumuskaya" userId="4a9da7c1-eb65-49a1-af41-82cee66d0a6e" providerId="ADAL" clId="{F430BE2E-9205-4FA9-991C-92FF1B4FB796}" dt="2021-03-19T04:03:45.458" v="5083" actId="1076"/>
        <pc:sldMkLst>
          <pc:docMk/>
          <pc:sldMk cId="1140956692" sldId="325"/>
        </pc:sldMkLst>
        <pc:spChg chg="mod">
          <ac:chgData name="Oya Gumuskaya" userId="4a9da7c1-eb65-49a1-af41-82cee66d0a6e" providerId="ADAL" clId="{F430BE2E-9205-4FA9-991C-92FF1B4FB796}" dt="2021-03-19T04:03:24.849" v="5076" actId="1076"/>
          <ac:spMkLst>
            <pc:docMk/>
            <pc:sldMk cId="1140956692" sldId="325"/>
            <ac:spMk id="3" creationId="{75E8B6B9-D900-4F52-A223-FBF62D349C0C}"/>
          </ac:spMkLst>
        </pc:spChg>
        <pc:spChg chg="add mod">
          <ac:chgData name="Oya Gumuskaya" userId="4a9da7c1-eb65-49a1-af41-82cee66d0a6e" providerId="ADAL" clId="{F430BE2E-9205-4FA9-991C-92FF1B4FB796}" dt="2021-03-11T03:03:55.798" v="1592" actId="6549"/>
          <ac:spMkLst>
            <pc:docMk/>
            <pc:sldMk cId="1140956692" sldId="325"/>
            <ac:spMk id="4" creationId="{F6F22F97-2D55-4AE2-86A9-09B51375185B}"/>
          </ac:spMkLst>
        </pc:spChg>
        <pc:spChg chg="mod">
          <ac:chgData name="Oya Gumuskaya" userId="4a9da7c1-eb65-49a1-af41-82cee66d0a6e" providerId="ADAL" clId="{F430BE2E-9205-4FA9-991C-92FF1B4FB796}" dt="2021-03-11T02:58:46.037" v="1509" actId="14100"/>
          <ac:spMkLst>
            <pc:docMk/>
            <pc:sldMk cId="1140956692" sldId="325"/>
            <ac:spMk id="5" creationId="{02572F4C-1A44-40DD-BC2A-76D835370A46}"/>
          </ac:spMkLst>
        </pc:spChg>
        <pc:spChg chg="add del mod">
          <ac:chgData name="Oya Gumuskaya" userId="4a9da7c1-eb65-49a1-af41-82cee66d0a6e" providerId="ADAL" clId="{F430BE2E-9205-4FA9-991C-92FF1B4FB796}" dt="2021-03-11T02:58:59.993" v="1513"/>
          <ac:spMkLst>
            <pc:docMk/>
            <pc:sldMk cId="1140956692" sldId="325"/>
            <ac:spMk id="6" creationId="{0B025EDA-55AF-4F47-AD07-B14A5F2B17E9}"/>
          </ac:spMkLst>
        </pc:spChg>
        <pc:spChg chg="add del">
          <ac:chgData name="Oya Gumuskaya" userId="4a9da7c1-eb65-49a1-af41-82cee66d0a6e" providerId="ADAL" clId="{F430BE2E-9205-4FA9-991C-92FF1B4FB796}" dt="2021-03-11T03:03:46.187" v="1587" actId="22"/>
          <ac:spMkLst>
            <pc:docMk/>
            <pc:sldMk cId="1140956692" sldId="325"/>
            <ac:spMk id="7" creationId="{6160B02B-244A-4C95-A8E0-15D47E19E8E4}"/>
          </ac:spMkLst>
        </pc:spChg>
        <pc:picChg chg="add mod">
          <ac:chgData name="Oya Gumuskaya" userId="4a9da7c1-eb65-49a1-af41-82cee66d0a6e" providerId="ADAL" clId="{F430BE2E-9205-4FA9-991C-92FF1B4FB796}" dt="2021-03-19T04:03:45.458" v="5083" actId="1076"/>
          <ac:picMkLst>
            <pc:docMk/>
            <pc:sldMk cId="1140956692" sldId="325"/>
            <ac:picMk id="6" creationId="{2191E813-7C70-41FB-82CE-4EC5D42348E4}"/>
          </ac:picMkLst>
        </pc:picChg>
      </pc:sldChg>
      <pc:sldChg chg="addSp modSp add mod ord">
        <pc:chgData name="Oya Gumuskaya" userId="4a9da7c1-eb65-49a1-af41-82cee66d0a6e" providerId="ADAL" clId="{F430BE2E-9205-4FA9-991C-92FF1B4FB796}" dt="2021-03-19T04:04:02.858" v="5089"/>
        <pc:sldMkLst>
          <pc:docMk/>
          <pc:sldMk cId="2100329350" sldId="326"/>
        </pc:sldMkLst>
        <pc:spChg chg="mod">
          <ac:chgData name="Oya Gumuskaya" userId="4a9da7c1-eb65-49a1-af41-82cee66d0a6e" providerId="ADAL" clId="{F430BE2E-9205-4FA9-991C-92FF1B4FB796}" dt="2021-03-11T02:41:32.774" v="1221" actId="6549"/>
          <ac:spMkLst>
            <pc:docMk/>
            <pc:sldMk cId="2100329350" sldId="326"/>
            <ac:spMk id="5" creationId="{02572F4C-1A44-40DD-BC2A-76D835370A46}"/>
          </ac:spMkLst>
        </pc:spChg>
        <pc:picChg chg="add mod">
          <ac:chgData name="Oya Gumuskaya" userId="4a9da7c1-eb65-49a1-af41-82cee66d0a6e" providerId="ADAL" clId="{F430BE2E-9205-4FA9-991C-92FF1B4FB796}" dt="2021-03-11T02:42:21.925" v="1226" actId="1076"/>
          <ac:picMkLst>
            <pc:docMk/>
            <pc:sldMk cId="2100329350" sldId="326"/>
            <ac:picMk id="4" creationId="{78421716-801B-406E-A8C8-EB1F67826686}"/>
          </ac:picMkLst>
        </pc:picChg>
      </pc:sldChg>
      <pc:sldChg chg="addSp modSp add del mod">
        <pc:chgData name="Oya Gumuskaya" userId="4a9da7c1-eb65-49a1-af41-82cee66d0a6e" providerId="ADAL" clId="{F430BE2E-9205-4FA9-991C-92FF1B4FB796}" dt="2021-03-19T03:47:51.164" v="4866" actId="47"/>
        <pc:sldMkLst>
          <pc:docMk/>
          <pc:sldMk cId="686776741" sldId="327"/>
        </pc:sldMkLst>
        <pc:picChg chg="add mod">
          <ac:chgData name="Oya Gumuskaya" userId="4a9da7c1-eb65-49a1-af41-82cee66d0a6e" providerId="ADAL" clId="{F430BE2E-9205-4FA9-991C-92FF1B4FB796}" dt="2021-03-11T02:42:16.878" v="1224" actId="1076"/>
          <ac:picMkLst>
            <pc:docMk/>
            <pc:sldMk cId="686776741" sldId="327"/>
            <ac:picMk id="4" creationId="{8D3C3779-212F-40A5-9A29-3B6B69952815}"/>
          </ac:picMkLst>
        </pc:picChg>
      </pc:sldChg>
      <pc:sldChg chg="addSp modSp add mod modNotesTx">
        <pc:chgData name="Oya Gumuskaya" userId="4a9da7c1-eb65-49a1-af41-82cee66d0a6e" providerId="ADAL" clId="{F430BE2E-9205-4FA9-991C-92FF1B4FB796}" dt="2021-03-19T04:03:52.396" v="5085" actId="1076"/>
        <pc:sldMkLst>
          <pc:docMk/>
          <pc:sldMk cId="190218115" sldId="328"/>
        </pc:sldMkLst>
        <pc:spChg chg="add mod">
          <ac:chgData name="Oya Gumuskaya" userId="4a9da7c1-eb65-49a1-af41-82cee66d0a6e" providerId="ADAL" clId="{F430BE2E-9205-4FA9-991C-92FF1B4FB796}" dt="2021-03-19T03:47:05.769" v="4864"/>
          <ac:spMkLst>
            <pc:docMk/>
            <pc:sldMk cId="190218115" sldId="328"/>
            <ac:spMk id="4" creationId="{ACF6E093-70F4-41C7-AB7C-23A588E9C827}"/>
          </ac:spMkLst>
        </pc:spChg>
        <pc:spChg chg="mod">
          <ac:chgData name="Oya Gumuskaya" userId="4a9da7c1-eb65-49a1-af41-82cee66d0a6e" providerId="ADAL" clId="{F430BE2E-9205-4FA9-991C-92FF1B4FB796}" dt="2021-03-19T03:46:41.703" v="4860" actId="14100"/>
          <ac:spMkLst>
            <pc:docMk/>
            <pc:sldMk cId="190218115" sldId="328"/>
            <ac:spMk id="5" creationId="{02572F4C-1A44-40DD-BC2A-76D835370A46}"/>
          </ac:spMkLst>
        </pc:spChg>
        <pc:picChg chg="add mod">
          <ac:chgData name="Oya Gumuskaya" userId="4a9da7c1-eb65-49a1-af41-82cee66d0a6e" providerId="ADAL" clId="{F430BE2E-9205-4FA9-991C-92FF1B4FB796}" dt="2021-03-19T04:03:52.396" v="5085" actId="1076"/>
          <ac:picMkLst>
            <pc:docMk/>
            <pc:sldMk cId="190218115" sldId="328"/>
            <ac:picMk id="6" creationId="{6CE816AD-3262-4989-8173-BB145BE4AE73}"/>
          </ac:picMkLst>
        </pc:picChg>
      </pc:sldChg>
      <pc:sldChg chg="addSp modSp add mod">
        <pc:chgData name="Oya Gumuskaya" userId="4a9da7c1-eb65-49a1-af41-82cee66d0a6e" providerId="ADAL" clId="{F430BE2E-9205-4FA9-991C-92FF1B4FB796}" dt="2021-03-19T04:03:38.118" v="5081" actId="1076"/>
        <pc:sldMkLst>
          <pc:docMk/>
          <pc:sldMk cId="3182520061" sldId="329"/>
        </pc:sldMkLst>
        <pc:spChg chg="add mod">
          <ac:chgData name="Oya Gumuskaya" userId="4a9da7c1-eb65-49a1-af41-82cee66d0a6e" providerId="ADAL" clId="{F430BE2E-9205-4FA9-991C-92FF1B4FB796}" dt="2021-03-11T05:54:15.599" v="1718" actId="207"/>
          <ac:spMkLst>
            <pc:docMk/>
            <pc:sldMk cId="3182520061" sldId="329"/>
            <ac:spMk id="4" creationId="{2B5828F1-C21A-4ECB-9C58-98219D0BF9C2}"/>
          </ac:spMkLst>
        </pc:spChg>
        <pc:spChg chg="mod">
          <ac:chgData name="Oya Gumuskaya" userId="4a9da7c1-eb65-49a1-af41-82cee66d0a6e" providerId="ADAL" clId="{F430BE2E-9205-4FA9-991C-92FF1B4FB796}" dt="2021-03-11T05:54:01.844" v="1715" actId="14100"/>
          <ac:spMkLst>
            <pc:docMk/>
            <pc:sldMk cId="3182520061" sldId="329"/>
            <ac:spMk id="5" creationId="{02572F4C-1A44-40DD-BC2A-76D835370A46}"/>
          </ac:spMkLst>
        </pc:spChg>
        <pc:picChg chg="add mod">
          <ac:chgData name="Oya Gumuskaya" userId="4a9da7c1-eb65-49a1-af41-82cee66d0a6e" providerId="ADAL" clId="{F430BE2E-9205-4FA9-991C-92FF1B4FB796}" dt="2021-03-19T04:03:38.118" v="5081" actId="1076"/>
          <ac:picMkLst>
            <pc:docMk/>
            <pc:sldMk cId="3182520061" sldId="329"/>
            <ac:picMk id="6" creationId="{6A8FB8CF-AA26-4CBA-A146-A3D1746FB61E}"/>
          </ac:picMkLst>
        </pc:picChg>
      </pc:sldChg>
      <pc:sldChg chg="addSp modSp add mod">
        <pc:chgData name="Oya Gumuskaya" userId="4a9da7c1-eb65-49a1-af41-82cee66d0a6e" providerId="ADAL" clId="{F430BE2E-9205-4FA9-991C-92FF1B4FB796}" dt="2021-03-19T04:03:32.996" v="5079" actId="1076"/>
        <pc:sldMkLst>
          <pc:docMk/>
          <pc:sldMk cId="2823731074" sldId="330"/>
        </pc:sldMkLst>
        <pc:spChg chg="add mod">
          <ac:chgData name="Oya Gumuskaya" userId="4a9da7c1-eb65-49a1-af41-82cee66d0a6e" providerId="ADAL" clId="{F430BE2E-9205-4FA9-991C-92FF1B4FB796}" dt="2021-03-11T05:53:51.895" v="1714" actId="20577"/>
          <ac:spMkLst>
            <pc:docMk/>
            <pc:sldMk cId="2823731074" sldId="330"/>
            <ac:spMk id="4" creationId="{53C82B2E-FB49-46F7-B34C-E027A11143E2}"/>
          </ac:spMkLst>
        </pc:spChg>
        <pc:spChg chg="mod">
          <ac:chgData name="Oya Gumuskaya" userId="4a9da7c1-eb65-49a1-af41-82cee66d0a6e" providerId="ADAL" clId="{F430BE2E-9205-4FA9-991C-92FF1B4FB796}" dt="2021-03-11T02:51:25.551" v="1295" actId="207"/>
          <ac:spMkLst>
            <pc:docMk/>
            <pc:sldMk cId="2823731074" sldId="330"/>
            <ac:spMk id="5" creationId="{02572F4C-1A44-40DD-BC2A-76D835370A46}"/>
          </ac:spMkLst>
        </pc:spChg>
        <pc:picChg chg="add mod">
          <ac:chgData name="Oya Gumuskaya" userId="4a9da7c1-eb65-49a1-af41-82cee66d0a6e" providerId="ADAL" clId="{F430BE2E-9205-4FA9-991C-92FF1B4FB796}" dt="2021-03-19T04:03:32.996" v="5079" actId="1076"/>
          <ac:picMkLst>
            <pc:docMk/>
            <pc:sldMk cId="2823731074" sldId="330"/>
            <ac:picMk id="6" creationId="{DAC6EB64-8829-4C28-BF55-5144EF398D2C}"/>
          </ac:picMkLst>
        </pc:picChg>
      </pc:sldChg>
      <pc:sldChg chg="addSp delSp modSp new mod modNotesTx">
        <pc:chgData name="Oya Gumuskaya" userId="4a9da7c1-eb65-49a1-af41-82cee66d0a6e" providerId="ADAL" clId="{F430BE2E-9205-4FA9-991C-92FF1B4FB796}" dt="2021-03-17T05:55:10.502" v="3237" actId="20577"/>
        <pc:sldMkLst>
          <pc:docMk/>
          <pc:sldMk cId="1525423259" sldId="331"/>
        </pc:sldMkLst>
        <pc:spChg chg="mod">
          <ac:chgData name="Oya Gumuskaya" userId="4a9da7c1-eb65-49a1-af41-82cee66d0a6e" providerId="ADAL" clId="{F430BE2E-9205-4FA9-991C-92FF1B4FB796}" dt="2021-03-11T03:06:29.154" v="1607" actId="14100"/>
          <ac:spMkLst>
            <pc:docMk/>
            <pc:sldMk cId="1525423259" sldId="331"/>
            <ac:spMk id="2" creationId="{064A8168-459B-4972-B20C-8A401E73A7DB}"/>
          </ac:spMkLst>
        </pc:spChg>
        <pc:spChg chg="del">
          <ac:chgData name="Oya Gumuskaya" userId="4a9da7c1-eb65-49a1-af41-82cee66d0a6e" providerId="ADAL" clId="{F430BE2E-9205-4FA9-991C-92FF1B4FB796}" dt="2021-03-11T03:06:57.446" v="1611" actId="478"/>
          <ac:spMkLst>
            <pc:docMk/>
            <pc:sldMk cId="1525423259" sldId="331"/>
            <ac:spMk id="3" creationId="{48F78C90-2A8D-498A-A1CB-9B237D741433}"/>
          </ac:spMkLst>
        </pc:spChg>
        <pc:picChg chg="add mod">
          <ac:chgData name="Oya Gumuskaya" userId="4a9da7c1-eb65-49a1-af41-82cee66d0a6e" providerId="ADAL" clId="{F430BE2E-9205-4FA9-991C-92FF1B4FB796}" dt="2021-03-11T03:06:55.762" v="1610" actId="1076"/>
          <ac:picMkLst>
            <pc:docMk/>
            <pc:sldMk cId="1525423259" sldId="331"/>
            <ac:picMk id="5" creationId="{C7EBFA21-EE1B-43BB-8015-AAA66D1D9E16}"/>
          </ac:picMkLst>
        </pc:picChg>
      </pc:sldChg>
      <pc:sldChg chg="new del">
        <pc:chgData name="Oya Gumuskaya" userId="4a9da7c1-eb65-49a1-af41-82cee66d0a6e" providerId="ADAL" clId="{F430BE2E-9205-4FA9-991C-92FF1B4FB796}" dt="2021-03-11T03:04:39.201" v="1594" actId="47"/>
        <pc:sldMkLst>
          <pc:docMk/>
          <pc:sldMk cId="3953113928" sldId="331"/>
        </pc:sldMkLst>
      </pc:sldChg>
      <pc:sldChg chg="addSp delSp modSp add mod">
        <pc:chgData name="Oya Gumuskaya" userId="4a9da7c1-eb65-49a1-af41-82cee66d0a6e" providerId="ADAL" clId="{F430BE2E-9205-4FA9-991C-92FF1B4FB796}" dt="2021-03-17T03:36:08.030" v="1860" actId="14100"/>
        <pc:sldMkLst>
          <pc:docMk/>
          <pc:sldMk cId="172660137" sldId="332"/>
        </pc:sldMkLst>
        <pc:spChg chg="del">
          <ac:chgData name="Oya Gumuskaya" userId="4a9da7c1-eb65-49a1-af41-82cee66d0a6e" providerId="ADAL" clId="{F430BE2E-9205-4FA9-991C-92FF1B4FB796}" dt="2021-03-11T03:10:51.132" v="1633" actId="478"/>
          <ac:spMkLst>
            <pc:docMk/>
            <pc:sldMk cId="172660137" sldId="332"/>
            <ac:spMk id="2" creationId="{F886A086-587C-F648-B1CE-0F5758BC8397}"/>
          </ac:spMkLst>
        </pc:spChg>
        <pc:spChg chg="mod">
          <ac:chgData name="Oya Gumuskaya" userId="4a9da7c1-eb65-49a1-af41-82cee66d0a6e" providerId="ADAL" clId="{F430BE2E-9205-4FA9-991C-92FF1B4FB796}" dt="2021-03-11T03:11:39.767" v="1650" actId="207"/>
          <ac:spMkLst>
            <pc:docMk/>
            <pc:sldMk cId="172660137" sldId="332"/>
            <ac:spMk id="3" creationId="{2E960C0B-991D-464D-AC2F-55D50C409BE8}"/>
          </ac:spMkLst>
        </pc:spChg>
        <pc:picChg chg="del">
          <ac:chgData name="Oya Gumuskaya" userId="4a9da7c1-eb65-49a1-af41-82cee66d0a6e" providerId="ADAL" clId="{F430BE2E-9205-4FA9-991C-92FF1B4FB796}" dt="2021-03-11T03:10:47.935" v="1631" actId="478"/>
          <ac:picMkLst>
            <pc:docMk/>
            <pc:sldMk cId="172660137" sldId="332"/>
            <ac:picMk id="5" creationId="{85E2BDCE-7206-4F67-9C90-56B9005AD498}"/>
          </ac:picMkLst>
        </pc:picChg>
        <pc:picChg chg="add mod">
          <ac:chgData name="Oya Gumuskaya" userId="4a9da7c1-eb65-49a1-af41-82cee66d0a6e" providerId="ADAL" clId="{F430BE2E-9205-4FA9-991C-92FF1B4FB796}" dt="2021-03-17T03:36:08.030" v="1860" actId="14100"/>
          <ac:picMkLst>
            <pc:docMk/>
            <pc:sldMk cId="172660137" sldId="332"/>
            <ac:picMk id="6" creationId="{1A001067-A464-4E58-BA0B-B73D47982872}"/>
          </ac:picMkLst>
        </pc:picChg>
      </pc:sldChg>
      <pc:sldChg chg="addSp delSp modSp new mod modNotesTx">
        <pc:chgData name="Oya Gumuskaya" userId="4a9da7c1-eb65-49a1-af41-82cee66d0a6e" providerId="ADAL" clId="{F430BE2E-9205-4FA9-991C-92FF1B4FB796}" dt="2021-03-17T03:35:49.501" v="1858" actId="115"/>
        <pc:sldMkLst>
          <pc:docMk/>
          <pc:sldMk cId="2927735844" sldId="333"/>
        </pc:sldMkLst>
        <pc:spChg chg="add del">
          <ac:chgData name="Oya Gumuskaya" userId="4a9da7c1-eb65-49a1-af41-82cee66d0a6e" providerId="ADAL" clId="{F430BE2E-9205-4FA9-991C-92FF1B4FB796}" dt="2021-03-17T03:31:47.118" v="1807" actId="3680"/>
          <ac:spMkLst>
            <pc:docMk/>
            <pc:sldMk cId="2927735844" sldId="333"/>
            <ac:spMk id="2" creationId="{306002EE-9220-4840-BF9A-BDC010809ADB}"/>
          </ac:spMkLst>
        </pc:spChg>
        <pc:spChg chg="del">
          <ac:chgData name="Oya Gumuskaya" userId="4a9da7c1-eb65-49a1-af41-82cee66d0a6e" providerId="ADAL" clId="{F430BE2E-9205-4FA9-991C-92FF1B4FB796}" dt="2021-03-17T03:33:38.459" v="1824"/>
          <ac:spMkLst>
            <pc:docMk/>
            <pc:sldMk cId="2927735844" sldId="333"/>
            <ac:spMk id="3" creationId="{44D2E57F-6264-41B1-A524-EC4CC25E5041}"/>
          </ac:spMkLst>
        </pc:spChg>
        <pc:spChg chg="add mod">
          <ac:chgData name="Oya Gumuskaya" userId="4a9da7c1-eb65-49a1-af41-82cee66d0a6e" providerId="ADAL" clId="{F430BE2E-9205-4FA9-991C-92FF1B4FB796}" dt="2021-03-17T03:33:40.052" v="1825" actId="14100"/>
          <ac:spMkLst>
            <pc:docMk/>
            <pc:sldMk cId="2927735844" sldId="333"/>
            <ac:spMk id="6" creationId="{2726D1C1-E6F7-4A50-ABB3-42A3DFAE86C0}"/>
          </ac:spMkLst>
        </pc:spChg>
        <pc:graphicFrameChg chg="add del mod ord modGraphic">
          <ac:chgData name="Oya Gumuskaya" userId="4a9da7c1-eb65-49a1-af41-82cee66d0a6e" providerId="ADAL" clId="{F430BE2E-9205-4FA9-991C-92FF1B4FB796}" dt="2021-03-17T03:31:38.651" v="1806" actId="3680"/>
          <ac:graphicFrameMkLst>
            <pc:docMk/>
            <pc:sldMk cId="2927735844" sldId="333"/>
            <ac:graphicFrameMk id="4" creationId="{547DB926-5989-49B2-B7A1-8F38E3F00B60}"/>
          </ac:graphicFrameMkLst>
        </pc:graphicFrameChg>
        <pc:graphicFrameChg chg="add mod ord modGraphic">
          <ac:chgData name="Oya Gumuskaya" userId="4a9da7c1-eb65-49a1-af41-82cee66d0a6e" providerId="ADAL" clId="{F430BE2E-9205-4FA9-991C-92FF1B4FB796}" dt="2021-03-17T03:35:49.501" v="1858" actId="115"/>
          <ac:graphicFrameMkLst>
            <pc:docMk/>
            <pc:sldMk cId="2927735844" sldId="333"/>
            <ac:graphicFrameMk id="5" creationId="{10A60B8A-1A15-4713-93A3-F3AC2925A3B5}"/>
          </ac:graphicFrameMkLst>
        </pc:graphicFrameChg>
        <pc:picChg chg="add mod modCrop">
          <ac:chgData name="Oya Gumuskaya" userId="4a9da7c1-eb65-49a1-af41-82cee66d0a6e" providerId="ADAL" clId="{F430BE2E-9205-4FA9-991C-92FF1B4FB796}" dt="2021-03-17T03:34:24.320" v="1833" actId="14100"/>
          <ac:picMkLst>
            <pc:docMk/>
            <pc:sldMk cId="2927735844" sldId="333"/>
            <ac:picMk id="7" creationId="{06E9056A-1080-4D92-A6C4-3039C5E5992C}"/>
          </ac:picMkLst>
        </pc:picChg>
      </pc:sldChg>
      <pc:sldChg chg="delSp modSp new mod modNotesTx">
        <pc:chgData name="Oya Gumuskaya" userId="4a9da7c1-eb65-49a1-af41-82cee66d0a6e" providerId="ADAL" clId="{F430BE2E-9205-4FA9-991C-92FF1B4FB796}" dt="2021-03-19T03:35:02.792" v="4393" actId="1076"/>
        <pc:sldMkLst>
          <pc:docMk/>
          <pc:sldMk cId="172381354" sldId="334"/>
        </pc:sldMkLst>
        <pc:spChg chg="del">
          <ac:chgData name="Oya Gumuskaya" userId="4a9da7c1-eb65-49a1-af41-82cee66d0a6e" providerId="ADAL" clId="{F430BE2E-9205-4FA9-991C-92FF1B4FB796}" dt="2021-03-19T03:31:35.470" v="4348" actId="478"/>
          <ac:spMkLst>
            <pc:docMk/>
            <pc:sldMk cId="172381354" sldId="334"/>
            <ac:spMk id="9" creationId="{93BA3A4E-5770-4F63-9D40-5DE83F5A4C6E}"/>
          </ac:spMkLst>
        </pc:spChg>
        <pc:spChg chg="mod">
          <ac:chgData name="Oya Gumuskaya" userId="4a9da7c1-eb65-49a1-af41-82cee66d0a6e" providerId="ADAL" clId="{F430BE2E-9205-4FA9-991C-92FF1B4FB796}" dt="2021-03-19T03:35:00.205" v="4392" actId="1076"/>
          <ac:spMkLst>
            <pc:docMk/>
            <pc:sldMk cId="172381354" sldId="334"/>
            <ac:spMk id="10" creationId="{797744CF-D01E-477D-BECF-34A72620AB59}"/>
          </ac:spMkLst>
        </pc:spChg>
        <pc:spChg chg="mod">
          <ac:chgData name="Oya Gumuskaya" userId="4a9da7c1-eb65-49a1-af41-82cee66d0a6e" providerId="ADAL" clId="{F430BE2E-9205-4FA9-991C-92FF1B4FB796}" dt="2021-03-19T03:35:02.792" v="4393" actId="1076"/>
          <ac:spMkLst>
            <pc:docMk/>
            <pc:sldMk cId="172381354" sldId="334"/>
            <ac:spMk id="11" creationId="{58F341F4-700D-4DA5-9AC1-D5F97978ECF9}"/>
          </ac:spMkLst>
        </pc:spChg>
        <pc:graphicFrameChg chg="mod">
          <ac:chgData name="Oya Gumuskaya" userId="4a9da7c1-eb65-49a1-af41-82cee66d0a6e" providerId="ADAL" clId="{F430BE2E-9205-4FA9-991C-92FF1B4FB796}" dt="2021-03-19T03:34:50.693" v="4391"/>
          <ac:graphicFrameMkLst>
            <pc:docMk/>
            <pc:sldMk cId="172381354" sldId="334"/>
            <ac:graphicFrameMk id="7" creationId="{4F4FB821-ED35-4CB1-BE9D-970301F113B1}"/>
          </ac:graphicFrameMkLst>
        </pc:graphicFrameChg>
        <pc:graphicFrameChg chg="mod">
          <ac:chgData name="Oya Gumuskaya" userId="4a9da7c1-eb65-49a1-af41-82cee66d0a6e" providerId="ADAL" clId="{F430BE2E-9205-4FA9-991C-92FF1B4FB796}" dt="2021-03-19T03:34:28.803" v="4388"/>
          <ac:graphicFrameMkLst>
            <pc:docMk/>
            <pc:sldMk cId="172381354" sldId="334"/>
            <ac:graphicFrameMk id="8" creationId="{92AE11B7-6EDF-491D-A039-195CF1E0A691}"/>
          </ac:graphicFrameMkLst>
        </pc:graphicFrameChg>
      </pc:sldChg>
      <pc:sldChg chg="addSp delSp modSp mod modNotesTx">
        <pc:chgData name="Oya Gumuskaya" userId="4a9da7c1-eb65-49a1-af41-82cee66d0a6e" providerId="ADAL" clId="{F430BE2E-9205-4FA9-991C-92FF1B4FB796}" dt="2021-03-19T04:04:51.618" v="5097" actId="113"/>
        <pc:sldMkLst>
          <pc:docMk/>
          <pc:sldMk cId="165420976" sldId="335"/>
        </pc:sldMkLst>
        <pc:spChg chg="mod">
          <ac:chgData name="Oya Gumuskaya" userId="4a9da7c1-eb65-49a1-af41-82cee66d0a6e" providerId="ADAL" clId="{F430BE2E-9205-4FA9-991C-92FF1B4FB796}" dt="2021-03-19T04:02:14.285" v="5047" actId="20577"/>
          <ac:spMkLst>
            <pc:docMk/>
            <pc:sldMk cId="165420976" sldId="335"/>
            <ac:spMk id="2" creationId="{A6918B79-5E8F-4B26-ADFC-4E59254F42E1}"/>
          </ac:spMkLst>
        </pc:spChg>
        <pc:spChg chg="add mod">
          <ac:chgData name="Oya Gumuskaya" userId="4a9da7c1-eb65-49a1-af41-82cee66d0a6e" providerId="ADAL" clId="{F430BE2E-9205-4FA9-991C-92FF1B4FB796}" dt="2021-03-19T04:01:33.743" v="5031" actId="255"/>
          <ac:spMkLst>
            <pc:docMk/>
            <pc:sldMk cId="165420976" sldId="335"/>
            <ac:spMk id="7" creationId="{C9B96430-6C61-4932-AFAB-A8334AB82CF2}"/>
          </ac:spMkLst>
        </pc:spChg>
        <pc:picChg chg="add del mod">
          <ac:chgData name="Oya Gumuskaya" userId="4a9da7c1-eb65-49a1-af41-82cee66d0a6e" providerId="ADAL" clId="{F430BE2E-9205-4FA9-991C-92FF1B4FB796}" dt="2021-03-19T04:00:39.446" v="5022" actId="478"/>
          <ac:picMkLst>
            <pc:docMk/>
            <pc:sldMk cId="165420976" sldId="335"/>
            <ac:picMk id="3" creationId="{B42ACA52-70EB-4DF6-AAF0-F81AEB68E7D2}"/>
          </ac:picMkLst>
        </pc:picChg>
        <pc:picChg chg="add mod">
          <ac:chgData name="Oya Gumuskaya" userId="4a9da7c1-eb65-49a1-af41-82cee66d0a6e" providerId="ADAL" clId="{F430BE2E-9205-4FA9-991C-92FF1B4FB796}" dt="2021-03-19T04:00:55.933" v="5028" actId="1076"/>
          <ac:picMkLst>
            <pc:docMk/>
            <pc:sldMk cId="165420976" sldId="335"/>
            <ac:picMk id="5" creationId="{F7A525CA-218A-45C2-8260-CEFBE321EEDF}"/>
          </ac:picMkLst>
        </pc:picChg>
      </pc:sldChg>
      <pc:sldChg chg="addSp delSp modSp add mod ord modNotesTx">
        <pc:chgData name="Oya Gumuskaya" userId="4a9da7c1-eb65-49a1-af41-82cee66d0a6e" providerId="ADAL" clId="{F430BE2E-9205-4FA9-991C-92FF1B4FB796}" dt="2021-03-19T04:12:43.560" v="5121"/>
        <pc:sldMkLst>
          <pc:docMk/>
          <pc:sldMk cId="1157148842" sldId="336"/>
        </pc:sldMkLst>
        <pc:spChg chg="del">
          <ac:chgData name="Oya Gumuskaya" userId="4a9da7c1-eb65-49a1-af41-82cee66d0a6e" providerId="ADAL" clId="{F430BE2E-9205-4FA9-991C-92FF1B4FB796}" dt="2021-03-19T03:37:22.039" v="4600" actId="478"/>
          <ac:spMkLst>
            <pc:docMk/>
            <pc:sldMk cId="1157148842" sldId="336"/>
            <ac:spMk id="2" creationId="{6B32BF1D-3B61-446F-A21F-62CBDA570A45}"/>
          </ac:spMkLst>
        </pc:spChg>
        <pc:spChg chg="mod">
          <ac:chgData name="Oya Gumuskaya" userId="4a9da7c1-eb65-49a1-af41-82cee66d0a6e" providerId="ADAL" clId="{F430BE2E-9205-4FA9-991C-92FF1B4FB796}" dt="2021-03-19T03:36:34.428" v="4474" actId="14100"/>
          <ac:spMkLst>
            <pc:docMk/>
            <pc:sldMk cId="1157148842" sldId="336"/>
            <ac:spMk id="3" creationId="{402446F8-E993-7C4E-A9B3-F260C74195B2}"/>
          </ac:spMkLst>
        </pc:spChg>
        <pc:spChg chg="mod">
          <ac:chgData name="Oya Gumuskaya" userId="4a9da7c1-eb65-49a1-af41-82cee66d0a6e" providerId="ADAL" clId="{F430BE2E-9205-4FA9-991C-92FF1B4FB796}" dt="2021-03-19T03:37:18.165" v="4599" actId="20577"/>
          <ac:spMkLst>
            <pc:docMk/>
            <pc:sldMk cId="1157148842" sldId="336"/>
            <ac:spMk id="4" creationId="{952B0F41-D156-D048-855D-C0444554ECF8}"/>
          </ac:spMkLst>
        </pc:spChg>
        <pc:spChg chg="del">
          <ac:chgData name="Oya Gumuskaya" userId="4a9da7c1-eb65-49a1-af41-82cee66d0a6e" providerId="ADAL" clId="{F430BE2E-9205-4FA9-991C-92FF1B4FB796}" dt="2021-03-19T03:37:25.540" v="4601" actId="478"/>
          <ac:spMkLst>
            <pc:docMk/>
            <pc:sldMk cId="1157148842" sldId="336"/>
            <ac:spMk id="5" creationId="{AAF478C5-6216-5C4A-BB3A-288337BF9519}"/>
          </ac:spMkLst>
        </pc:spChg>
        <pc:spChg chg="add mod">
          <ac:chgData name="Oya Gumuskaya" userId="4a9da7c1-eb65-49a1-af41-82cee66d0a6e" providerId="ADAL" clId="{F430BE2E-9205-4FA9-991C-92FF1B4FB796}" dt="2021-03-19T03:38:08.937" v="4666" actId="20577"/>
          <ac:spMkLst>
            <pc:docMk/>
            <pc:sldMk cId="1157148842" sldId="336"/>
            <ac:spMk id="7" creationId="{53FB2F3C-529F-46DD-9013-84C983C7E08F}"/>
          </ac:spMkLst>
        </pc:spChg>
        <pc:spChg chg="add mod">
          <ac:chgData name="Oya Gumuskaya" userId="4a9da7c1-eb65-49a1-af41-82cee66d0a6e" providerId="ADAL" clId="{F430BE2E-9205-4FA9-991C-92FF1B4FB796}" dt="2021-03-19T03:39:55.743" v="4709" actId="14100"/>
          <ac:spMkLst>
            <pc:docMk/>
            <pc:sldMk cId="1157148842" sldId="336"/>
            <ac:spMk id="8" creationId="{5EB3AC78-4BFB-4FDF-AEF0-8FC60D0A8031}"/>
          </ac:spMkLst>
        </pc:spChg>
      </pc:sldChg>
      <pc:sldMasterChg chg="delSldLayout">
        <pc:chgData name="Oya Gumuskaya" userId="4a9da7c1-eb65-49a1-af41-82cee66d0a6e" providerId="ADAL" clId="{F430BE2E-9205-4FA9-991C-92FF1B4FB796}" dt="2021-03-11T02:15:56.888" v="495" actId="47"/>
        <pc:sldMasterMkLst>
          <pc:docMk/>
          <pc:sldMasterMk cId="314662085" sldId="2147483691"/>
        </pc:sldMasterMkLst>
        <pc:sldLayoutChg chg="del">
          <pc:chgData name="Oya Gumuskaya" userId="4a9da7c1-eb65-49a1-af41-82cee66d0a6e" providerId="ADAL" clId="{F430BE2E-9205-4FA9-991C-92FF1B4FB796}" dt="2021-03-11T02:15:56.888" v="495" actId="47"/>
          <pc:sldLayoutMkLst>
            <pc:docMk/>
            <pc:sldMasterMk cId="314662085" sldId="2147483691"/>
            <pc:sldLayoutMk cId="1710594448" sldId="2147483713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504057-BFD4-4825-87D9-2AA93FB39221}" type="doc">
      <dgm:prSet loTypeId="urn:microsoft.com/office/officeart/2005/8/layout/hProcess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236068C1-3E20-4B76-A498-D63B4303B163}">
      <dgm:prSet phldrT="[Text]"/>
      <dgm:spPr/>
      <dgm:t>
        <a:bodyPr/>
        <a:lstStyle/>
        <a:p>
          <a:endParaRPr lang="en-AU" dirty="0">
            <a:solidFill>
              <a:srgbClr val="7030A0"/>
            </a:solidFill>
          </a:endParaRPr>
        </a:p>
      </dgm:t>
    </dgm:pt>
    <dgm:pt modelId="{2113ECB3-96D6-407E-8CB1-0A5407E1E614}" type="parTrans" cxnId="{CB52E3DD-2B77-4182-8C5F-16BA96A1CB3D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23E5C7EB-753E-4535-B4A1-0C381CAC5798}" type="sibTrans" cxnId="{CB52E3DD-2B77-4182-8C5F-16BA96A1CB3D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CD046779-F51D-48E6-BB3C-F733029C0269}">
      <dgm:prSet phldrT="[Text]"/>
      <dgm:spPr/>
      <dgm:t>
        <a:bodyPr/>
        <a:lstStyle/>
        <a:p>
          <a:r>
            <a:rPr lang="en-AU" dirty="0">
              <a:solidFill>
                <a:srgbClr val="7030A0"/>
              </a:solidFill>
            </a:rPr>
            <a:t>ANMAC </a:t>
          </a:r>
        </a:p>
      </dgm:t>
    </dgm:pt>
    <dgm:pt modelId="{B197F686-7E82-4D71-BAEC-1794BA4D111A}" type="parTrans" cxnId="{73EC754E-94A3-43C4-8B52-81FF8B1C59FE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CD906D94-35A8-4FD3-A9B0-E32A87FBF62D}" type="sibTrans" cxnId="{73EC754E-94A3-43C4-8B52-81FF8B1C59FE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E236EED6-D06D-4420-B1F3-275918C080F7}">
      <dgm:prSet phldrT="[Text]"/>
      <dgm:spPr/>
      <dgm:t>
        <a:bodyPr/>
        <a:lstStyle/>
        <a:p>
          <a:endParaRPr lang="en-AU" dirty="0">
            <a:solidFill>
              <a:srgbClr val="7030A0"/>
            </a:solidFill>
          </a:endParaRPr>
        </a:p>
      </dgm:t>
    </dgm:pt>
    <dgm:pt modelId="{91602F51-44C5-49B6-BDA1-3A76E20C93FA}" type="parTrans" cxnId="{DB77B6BC-54A2-40AE-B217-083F9E79C993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11A743ED-E719-4FC3-A661-EED4E7504610}" type="sibTrans" cxnId="{DB77B6BC-54A2-40AE-B217-083F9E79C993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C54EC084-38F6-442C-A207-E033BF1A8FAC}">
      <dgm:prSet phldrT="[Text]"/>
      <dgm:spPr/>
      <dgm:t>
        <a:bodyPr/>
        <a:lstStyle/>
        <a:p>
          <a:r>
            <a:rPr lang="en-AU" dirty="0">
              <a:solidFill>
                <a:srgbClr val="7030A0"/>
              </a:solidFill>
            </a:rPr>
            <a:t>SCHOOLS </a:t>
          </a:r>
        </a:p>
      </dgm:t>
    </dgm:pt>
    <dgm:pt modelId="{5DA8E77F-67AD-40AC-BCE5-17F6B781C224}" type="parTrans" cxnId="{03F6D33E-FA57-4682-BB4B-DC973E7BE01B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20E8E984-AD03-40DC-B9F3-4F50A71F9C19}" type="sibTrans" cxnId="{03F6D33E-FA57-4682-BB4B-DC973E7BE01B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395F721C-75D6-4638-8A66-26195C8C3C1D}">
      <dgm:prSet phldrT="[Text]"/>
      <dgm:spPr/>
      <dgm:t>
        <a:bodyPr/>
        <a:lstStyle/>
        <a:p>
          <a:r>
            <a:rPr lang="en-AU" dirty="0">
              <a:solidFill>
                <a:srgbClr val="7030A0"/>
              </a:solidFill>
            </a:rPr>
            <a:t>NMBA</a:t>
          </a:r>
        </a:p>
      </dgm:t>
    </dgm:pt>
    <dgm:pt modelId="{B2D20941-8139-4CDF-AC4F-16662CC29894}" type="parTrans" cxnId="{E626757F-3B4E-467A-84DD-FE21C63AA68E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AAC283D7-E1D2-45C3-9713-282D5A45F9DE}" type="sibTrans" cxnId="{E626757F-3B4E-467A-84DD-FE21C63AA68E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16B1051E-DAE0-4F44-8787-81A275888E82}">
      <dgm:prSet phldrT="[Text]" phldr="1"/>
      <dgm:spPr/>
      <dgm:t>
        <a:bodyPr/>
        <a:lstStyle/>
        <a:p>
          <a:endParaRPr lang="en-AU" dirty="0">
            <a:solidFill>
              <a:srgbClr val="7030A0"/>
            </a:solidFill>
          </a:endParaRPr>
        </a:p>
      </dgm:t>
    </dgm:pt>
    <dgm:pt modelId="{39BCE98F-DD65-4976-A666-62CFA1DE3BD4}" type="sibTrans" cxnId="{FB270A8C-3F4D-4001-A431-9B0B4D04A6D0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DF679C25-E43C-48A1-AB2F-02FD9022F928}" type="parTrans" cxnId="{FB270A8C-3F4D-4001-A431-9B0B4D04A6D0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4369F9B0-05E3-4ACD-96D4-F09DA408F1CB}" type="pres">
      <dgm:prSet presAssocID="{44504057-BFD4-4825-87D9-2AA93FB39221}" presName="Name0" presStyleCnt="0">
        <dgm:presLayoutVars>
          <dgm:dir/>
          <dgm:animLvl val="lvl"/>
          <dgm:resizeHandles val="exact"/>
        </dgm:presLayoutVars>
      </dgm:prSet>
      <dgm:spPr/>
    </dgm:pt>
    <dgm:pt modelId="{320C4C9B-71EF-43A9-A79D-77244DB81122}" type="pres">
      <dgm:prSet presAssocID="{236068C1-3E20-4B76-A498-D63B4303B163}" presName="compositeNode" presStyleCnt="0">
        <dgm:presLayoutVars>
          <dgm:bulletEnabled val="1"/>
        </dgm:presLayoutVars>
      </dgm:prSet>
      <dgm:spPr/>
    </dgm:pt>
    <dgm:pt modelId="{4B7C21ED-BFB5-4686-B37C-7037979D2B9A}" type="pres">
      <dgm:prSet presAssocID="{236068C1-3E20-4B76-A498-D63B4303B163}" presName="bgRect" presStyleLbl="node1" presStyleIdx="0" presStyleCnt="3" custScaleY="27397"/>
      <dgm:spPr/>
    </dgm:pt>
    <dgm:pt modelId="{624316EE-A343-423C-A0D2-8EBA53DAB10A}" type="pres">
      <dgm:prSet presAssocID="{236068C1-3E20-4B76-A498-D63B4303B163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3F296349-6EEC-444D-8EBD-8CBACC4345DD}" type="pres">
      <dgm:prSet presAssocID="{236068C1-3E20-4B76-A498-D63B4303B163}" presName="childNode" presStyleLbl="node1" presStyleIdx="0" presStyleCnt="3">
        <dgm:presLayoutVars>
          <dgm:bulletEnabled val="1"/>
        </dgm:presLayoutVars>
      </dgm:prSet>
      <dgm:spPr/>
    </dgm:pt>
    <dgm:pt modelId="{A93333B4-E4DE-4F4C-A75E-6E5951C0F0F5}" type="pres">
      <dgm:prSet presAssocID="{23E5C7EB-753E-4535-B4A1-0C381CAC5798}" presName="hSp" presStyleCnt="0"/>
      <dgm:spPr/>
    </dgm:pt>
    <dgm:pt modelId="{DE8B5EDF-1A84-42D3-B3A6-D99211C8EC45}" type="pres">
      <dgm:prSet presAssocID="{23E5C7EB-753E-4535-B4A1-0C381CAC5798}" presName="vProcSp" presStyleCnt="0"/>
      <dgm:spPr/>
    </dgm:pt>
    <dgm:pt modelId="{F236F855-00D3-47A2-850F-2F92B7437D7B}" type="pres">
      <dgm:prSet presAssocID="{23E5C7EB-753E-4535-B4A1-0C381CAC5798}" presName="vSp1" presStyleCnt="0"/>
      <dgm:spPr/>
    </dgm:pt>
    <dgm:pt modelId="{351E5290-22B7-4D0C-B8C5-A45F6A655AC7}" type="pres">
      <dgm:prSet presAssocID="{23E5C7EB-753E-4535-B4A1-0C381CAC5798}" presName="simulatedConn" presStyleLbl="solidFgAcc1" presStyleIdx="0" presStyleCnt="2" custLinFactY="-334351" custLinFactNeighborX="8004" custLinFactNeighborY="-400000"/>
      <dgm:spPr/>
    </dgm:pt>
    <dgm:pt modelId="{5DDE576E-EB0D-47BB-8A7B-E326944ACF79}" type="pres">
      <dgm:prSet presAssocID="{23E5C7EB-753E-4535-B4A1-0C381CAC5798}" presName="vSp2" presStyleCnt="0"/>
      <dgm:spPr/>
    </dgm:pt>
    <dgm:pt modelId="{DD48D572-7E25-4B71-9A9A-AB64790BA343}" type="pres">
      <dgm:prSet presAssocID="{23E5C7EB-753E-4535-B4A1-0C381CAC5798}" presName="sibTrans" presStyleCnt="0"/>
      <dgm:spPr/>
    </dgm:pt>
    <dgm:pt modelId="{CAF02471-834F-425A-8D2F-FB5B7D6C954A}" type="pres">
      <dgm:prSet presAssocID="{E236EED6-D06D-4420-B1F3-275918C080F7}" presName="compositeNode" presStyleCnt="0">
        <dgm:presLayoutVars>
          <dgm:bulletEnabled val="1"/>
        </dgm:presLayoutVars>
      </dgm:prSet>
      <dgm:spPr/>
    </dgm:pt>
    <dgm:pt modelId="{F84C6561-4900-4BBF-9435-DF59DE8E6641}" type="pres">
      <dgm:prSet presAssocID="{E236EED6-D06D-4420-B1F3-275918C080F7}" presName="bgRect" presStyleLbl="node1" presStyleIdx="1" presStyleCnt="3" custScaleY="27679" custLinFactNeighborX="0" custLinFactNeighborY="0"/>
      <dgm:spPr/>
    </dgm:pt>
    <dgm:pt modelId="{7FE8FFC8-AA84-462A-9AC6-E78B1758A98F}" type="pres">
      <dgm:prSet presAssocID="{E236EED6-D06D-4420-B1F3-275918C080F7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1A612319-9559-42B1-A776-B61BB10F3959}" type="pres">
      <dgm:prSet presAssocID="{E236EED6-D06D-4420-B1F3-275918C080F7}" presName="childNode" presStyleLbl="node1" presStyleIdx="1" presStyleCnt="3">
        <dgm:presLayoutVars>
          <dgm:bulletEnabled val="1"/>
        </dgm:presLayoutVars>
      </dgm:prSet>
      <dgm:spPr/>
    </dgm:pt>
    <dgm:pt modelId="{F6C57F3F-60D6-4C7C-80DC-BFBE1D33CE7D}" type="pres">
      <dgm:prSet presAssocID="{11A743ED-E719-4FC3-A661-EED4E7504610}" presName="hSp" presStyleCnt="0"/>
      <dgm:spPr/>
    </dgm:pt>
    <dgm:pt modelId="{15806C03-23C2-4375-834D-D0C380C3565E}" type="pres">
      <dgm:prSet presAssocID="{11A743ED-E719-4FC3-A661-EED4E7504610}" presName="vProcSp" presStyleCnt="0"/>
      <dgm:spPr/>
    </dgm:pt>
    <dgm:pt modelId="{774377FD-6636-4A40-B7FC-0B5C5B7E03C2}" type="pres">
      <dgm:prSet presAssocID="{11A743ED-E719-4FC3-A661-EED4E7504610}" presName="vSp1" presStyleCnt="0"/>
      <dgm:spPr/>
    </dgm:pt>
    <dgm:pt modelId="{B523E1F1-94A8-48DC-9627-DB89EB3FDBB1}" type="pres">
      <dgm:prSet presAssocID="{11A743ED-E719-4FC3-A661-EED4E7504610}" presName="simulatedConn" presStyleLbl="solidFgAcc1" presStyleIdx="1" presStyleCnt="2" custLinFactY="-334351" custLinFactNeighborX="8590" custLinFactNeighborY="-400000"/>
      <dgm:spPr/>
    </dgm:pt>
    <dgm:pt modelId="{E54AE8DE-AC84-4A1E-9E72-F82E57C08BCC}" type="pres">
      <dgm:prSet presAssocID="{11A743ED-E719-4FC3-A661-EED4E7504610}" presName="vSp2" presStyleCnt="0"/>
      <dgm:spPr/>
    </dgm:pt>
    <dgm:pt modelId="{7C52D58E-ACC8-4D66-B245-6DFF493070B6}" type="pres">
      <dgm:prSet presAssocID="{11A743ED-E719-4FC3-A661-EED4E7504610}" presName="sibTrans" presStyleCnt="0"/>
      <dgm:spPr/>
    </dgm:pt>
    <dgm:pt modelId="{12736EFD-223D-4563-B986-AF28654A6C1F}" type="pres">
      <dgm:prSet presAssocID="{16B1051E-DAE0-4F44-8787-81A275888E82}" presName="compositeNode" presStyleCnt="0">
        <dgm:presLayoutVars>
          <dgm:bulletEnabled val="1"/>
        </dgm:presLayoutVars>
      </dgm:prSet>
      <dgm:spPr/>
    </dgm:pt>
    <dgm:pt modelId="{9E11C07E-4BE6-4B03-9FC1-E180A41FD831}" type="pres">
      <dgm:prSet presAssocID="{16B1051E-DAE0-4F44-8787-81A275888E82}" presName="bgRect" presStyleLbl="node1" presStyleIdx="2" presStyleCnt="3" custScaleY="26572"/>
      <dgm:spPr/>
    </dgm:pt>
    <dgm:pt modelId="{C3372B5A-BBB2-43BF-A235-0B4500D9668F}" type="pres">
      <dgm:prSet presAssocID="{16B1051E-DAE0-4F44-8787-81A275888E82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74B0FD61-6806-48BC-AE91-D5DC754C9F60}" type="pres">
      <dgm:prSet presAssocID="{16B1051E-DAE0-4F44-8787-81A275888E82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099A6432-1DC9-4715-AC4E-3456049B7EE6}" type="presOf" srcId="{16B1051E-DAE0-4F44-8787-81A275888E82}" destId="{C3372B5A-BBB2-43BF-A235-0B4500D9668F}" srcOrd="1" destOrd="0" presId="urn:microsoft.com/office/officeart/2005/8/layout/hProcess7"/>
    <dgm:cxn modelId="{03F6D33E-FA57-4682-BB4B-DC973E7BE01B}" srcId="{E236EED6-D06D-4420-B1F3-275918C080F7}" destId="{C54EC084-38F6-442C-A207-E033BF1A8FAC}" srcOrd="0" destOrd="0" parTransId="{5DA8E77F-67AD-40AC-BCE5-17F6B781C224}" sibTransId="{20E8E984-AD03-40DC-B9F3-4F50A71F9C19}"/>
    <dgm:cxn modelId="{73EC754E-94A3-43C4-8B52-81FF8B1C59FE}" srcId="{236068C1-3E20-4B76-A498-D63B4303B163}" destId="{CD046779-F51D-48E6-BB3C-F733029C0269}" srcOrd="0" destOrd="0" parTransId="{B197F686-7E82-4D71-BAEC-1794BA4D111A}" sibTransId="{CD906D94-35A8-4FD3-A9B0-E32A87FBF62D}"/>
    <dgm:cxn modelId="{3CD12677-84D3-44AD-BEEE-E4682FDD1D17}" type="presOf" srcId="{395F721C-75D6-4638-8A66-26195C8C3C1D}" destId="{74B0FD61-6806-48BC-AE91-D5DC754C9F60}" srcOrd="0" destOrd="0" presId="urn:microsoft.com/office/officeart/2005/8/layout/hProcess7"/>
    <dgm:cxn modelId="{E626757F-3B4E-467A-84DD-FE21C63AA68E}" srcId="{16B1051E-DAE0-4F44-8787-81A275888E82}" destId="{395F721C-75D6-4638-8A66-26195C8C3C1D}" srcOrd="0" destOrd="0" parTransId="{B2D20941-8139-4CDF-AC4F-16662CC29894}" sibTransId="{AAC283D7-E1D2-45C3-9713-282D5A45F9DE}"/>
    <dgm:cxn modelId="{09E10188-8BD2-4082-A74E-5394592DC74A}" type="presOf" srcId="{C54EC084-38F6-442C-A207-E033BF1A8FAC}" destId="{1A612319-9559-42B1-A776-B61BB10F3959}" srcOrd="0" destOrd="0" presId="urn:microsoft.com/office/officeart/2005/8/layout/hProcess7"/>
    <dgm:cxn modelId="{86D53389-B86C-4ADA-8FFD-1164D5B3B58D}" type="presOf" srcId="{16B1051E-DAE0-4F44-8787-81A275888E82}" destId="{9E11C07E-4BE6-4B03-9FC1-E180A41FD831}" srcOrd="0" destOrd="0" presId="urn:microsoft.com/office/officeart/2005/8/layout/hProcess7"/>
    <dgm:cxn modelId="{FB270A8C-3F4D-4001-A431-9B0B4D04A6D0}" srcId="{44504057-BFD4-4825-87D9-2AA93FB39221}" destId="{16B1051E-DAE0-4F44-8787-81A275888E82}" srcOrd="2" destOrd="0" parTransId="{DF679C25-E43C-48A1-AB2F-02FD9022F928}" sibTransId="{39BCE98F-DD65-4976-A666-62CFA1DE3BD4}"/>
    <dgm:cxn modelId="{B0C89697-F3DB-4ABE-A97E-1D9EA29C8033}" type="presOf" srcId="{236068C1-3E20-4B76-A498-D63B4303B163}" destId="{4B7C21ED-BFB5-4686-B37C-7037979D2B9A}" srcOrd="0" destOrd="0" presId="urn:microsoft.com/office/officeart/2005/8/layout/hProcess7"/>
    <dgm:cxn modelId="{69077C9F-7835-48F9-8A28-05B8D8F3DA07}" type="presOf" srcId="{CD046779-F51D-48E6-BB3C-F733029C0269}" destId="{3F296349-6EEC-444D-8EBD-8CBACC4345DD}" srcOrd="0" destOrd="0" presId="urn:microsoft.com/office/officeart/2005/8/layout/hProcess7"/>
    <dgm:cxn modelId="{DB77B6BC-54A2-40AE-B217-083F9E79C993}" srcId="{44504057-BFD4-4825-87D9-2AA93FB39221}" destId="{E236EED6-D06D-4420-B1F3-275918C080F7}" srcOrd="1" destOrd="0" parTransId="{91602F51-44C5-49B6-BDA1-3A76E20C93FA}" sibTransId="{11A743ED-E719-4FC3-A661-EED4E7504610}"/>
    <dgm:cxn modelId="{E7307AC2-D312-44FB-B8B9-89554D855753}" type="presOf" srcId="{E236EED6-D06D-4420-B1F3-275918C080F7}" destId="{7FE8FFC8-AA84-462A-9AC6-E78B1758A98F}" srcOrd="1" destOrd="0" presId="urn:microsoft.com/office/officeart/2005/8/layout/hProcess7"/>
    <dgm:cxn modelId="{CB52E3DD-2B77-4182-8C5F-16BA96A1CB3D}" srcId="{44504057-BFD4-4825-87D9-2AA93FB39221}" destId="{236068C1-3E20-4B76-A498-D63B4303B163}" srcOrd="0" destOrd="0" parTransId="{2113ECB3-96D6-407E-8CB1-0A5407E1E614}" sibTransId="{23E5C7EB-753E-4535-B4A1-0C381CAC5798}"/>
    <dgm:cxn modelId="{9E2D8FE5-BFDF-4C5F-92EE-45BA2C21CE2F}" type="presOf" srcId="{44504057-BFD4-4825-87D9-2AA93FB39221}" destId="{4369F9B0-05E3-4ACD-96D4-F09DA408F1CB}" srcOrd="0" destOrd="0" presId="urn:microsoft.com/office/officeart/2005/8/layout/hProcess7"/>
    <dgm:cxn modelId="{BD6D3FF2-5827-4F2D-B475-281AEF8A29CB}" type="presOf" srcId="{E236EED6-D06D-4420-B1F3-275918C080F7}" destId="{F84C6561-4900-4BBF-9435-DF59DE8E6641}" srcOrd="0" destOrd="0" presId="urn:microsoft.com/office/officeart/2005/8/layout/hProcess7"/>
    <dgm:cxn modelId="{9C6699FC-937E-4A08-A21D-B95A914113C1}" type="presOf" srcId="{236068C1-3E20-4B76-A498-D63B4303B163}" destId="{624316EE-A343-423C-A0D2-8EBA53DAB10A}" srcOrd="1" destOrd="0" presId="urn:microsoft.com/office/officeart/2005/8/layout/hProcess7"/>
    <dgm:cxn modelId="{DE03E7A7-6637-4E53-91C1-9BE000EFB09F}" type="presParOf" srcId="{4369F9B0-05E3-4ACD-96D4-F09DA408F1CB}" destId="{320C4C9B-71EF-43A9-A79D-77244DB81122}" srcOrd="0" destOrd="0" presId="urn:microsoft.com/office/officeart/2005/8/layout/hProcess7"/>
    <dgm:cxn modelId="{6484DE06-0B71-4A5C-88FF-3C256F83DDD2}" type="presParOf" srcId="{320C4C9B-71EF-43A9-A79D-77244DB81122}" destId="{4B7C21ED-BFB5-4686-B37C-7037979D2B9A}" srcOrd="0" destOrd="0" presId="urn:microsoft.com/office/officeart/2005/8/layout/hProcess7"/>
    <dgm:cxn modelId="{85A0E6C1-342B-4695-ADFA-2A89785B6CFE}" type="presParOf" srcId="{320C4C9B-71EF-43A9-A79D-77244DB81122}" destId="{624316EE-A343-423C-A0D2-8EBA53DAB10A}" srcOrd="1" destOrd="0" presId="urn:microsoft.com/office/officeart/2005/8/layout/hProcess7"/>
    <dgm:cxn modelId="{3F6CF36B-21B9-43BB-92CF-79A8F4DB0764}" type="presParOf" srcId="{320C4C9B-71EF-43A9-A79D-77244DB81122}" destId="{3F296349-6EEC-444D-8EBD-8CBACC4345DD}" srcOrd="2" destOrd="0" presId="urn:microsoft.com/office/officeart/2005/8/layout/hProcess7"/>
    <dgm:cxn modelId="{54E4C95B-1F32-4956-B51B-86324C85423E}" type="presParOf" srcId="{4369F9B0-05E3-4ACD-96D4-F09DA408F1CB}" destId="{A93333B4-E4DE-4F4C-A75E-6E5951C0F0F5}" srcOrd="1" destOrd="0" presId="urn:microsoft.com/office/officeart/2005/8/layout/hProcess7"/>
    <dgm:cxn modelId="{73889810-6693-4E6E-BC9D-EA65D1355827}" type="presParOf" srcId="{4369F9B0-05E3-4ACD-96D4-F09DA408F1CB}" destId="{DE8B5EDF-1A84-42D3-B3A6-D99211C8EC45}" srcOrd="2" destOrd="0" presId="urn:microsoft.com/office/officeart/2005/8/layout/hProcess7"/>
    <dgm:cxn modelId="{7991DAB9-B020-4B9F-ACDF-D01DC92478E4}" type="presParOf" srcId="{DE8B5EDF-1A84-42D3-B3A6-D99211C8EC45}" destId="{F236F855-00D3-47A2-850F-2F92B7437D7B}" srcOrd="0" destOrd="0" presId="urn:microsoft.com/office/officeart/2005/8/layout/hProcess7"/>
    <dgm:cxn modelId="{F74E88E1-34AA-4E1E-94E9-4F6BD7CAFFDA}" type="presParOf" srcId="{DE8B5EDF-1A84-42D3-B3A6-D99211C8EC45}" destId="{351E5290-22B7-4D0C-B8C5-A45F6A655AC7}" srcOrd="1" destOrd="0" presId="urn:microsoft.com/office/officeart/2005/8/layout/hProcess7"/>
    <dgm:cxn modelId="{EF40740B-C729-40A1-8F36-C0AD48736F19}" type="presParOf" srcId="{DE8B5EDF-1A84-42D3-B3A6-D99211C8EC45}" destId="{5DDE576E-EB0D-47BB-8A7B-E326944ACF79}" srcOrd="2" destOrd="0" presId="urn:microsoft.com/office/officeart/2005/8/layout/hProcess7"/>
    <dgm:cxn modelId="{E6E99154-1FED-45F8-834A-1CC5ED4D7B30}" type="presParOf" srcId="{4369F9B0-05E3-4ACD-96D4-F09DA408F1CB}" destId="{DD48D572-7E25-4B71-9A9A-AB64790BA343}" srcOrd="3" destOrd="0" presId="urn:microsoft.com/office/officeart/2005/8/layout/hProcess7"/>
    <dgm:cxn modelId="{BA0566AD-5D4B-45A9-988A-9749C4F24B9D}" type="presParOf" srcId="{4369F9B0-05E3-4ACD-96D4-F09DA408F1CB}" destId="{CAF02471-834F-425A-8D2F-FB5B7D6C954A}" srcOrd="4" destOrd="0" presId="urn:microsoft.com/office/officeart/2005/8/layout/hProcess7"/>
    <dgm:cxn modelId="{9687B5AC-0EE1-4F70-ABBE-F84B50F07D87}" type="presParOf" srcId="{CAF02471-834F-425A-8D2F-FB5B7D6C954A}" destId="{F84C6561-4900-4BBF-9435-DF59DE8E6641}" srcOrd="0" destOrd="0" presId="urn:microsoft.com/office/officeart/2005/8/layout/hProcess7"/>
    <dgm:cxn modelId="{9117DFF4-BDE0-479A-B186-47524927151B}" type="presParOf" srcId="{CAF02471-834F-425A-8D2F-FB5B7D6C954A}" destId="{7FE8FFC8-AA84-462A-9AC6-E78B1758A98F}" srcOrd="1" destOrd="0" presId="urn:microsoft.com/office/officeart/2005/8/layout/hProcess7"/>
    <dgm:cxn modelId="{F6924C69-C2F3-42B6-B544-DE43E9793CEE}" type="presParOf" srcId="{CAF02471-834F-425A-8D2F-FB5B7D6C954A}" destId="{1A612319-9559-42B1-A776-B61BB10F3959}" srcOrd="2" destOrd="0" presId="urn:microsoft.com/office/officeart/2005/8/layout/hProcess7"/>
    <dgm:cxn modelId="{8ED6221C-F318-487C-993F-F5D050571584}" type="presParOf" srcId="{4369F9B0-05E3-4ACD-96D4-F09DA408F1CB}" destId="{F6C57F3F-60D6-4C7C-80DC-BFBE1D33CE7D}" srcOrd="5" destOrd="0" presId="urn:microsoft.com/office/officeart/2005/8/layout/hProcess7"/>
    <dgm:cxn modelId="{BE65CF89-4353-4DCD-B8D7-4FF90AD8F3DC}" type="presParOf" srcId="{4369F9B0-05E3-4ACD-96D4-F09DA408F1CB}" destId="{15806C03-23C2-4375-834D-D0C380C3565E}" srcOrd="6" destOrd="0" presId="urn:microsoft.com/office/officeart/2005/8/layout/hProcess7"/>
    <dgm:cxn modelId="{ACE42A89-93C6-4BE3-9BFB-0D3AD7B93D6C}" type="presParOf" srcId="{15806C03-23C2-4375-834D-D0C380C3565E}" destId="{774377FD-6636-4A40-B7FC-0B5C5B7E03C2}" srcOrd="0" destOrd="0" presId="urn:microsoft.com/office/officeart/2005/8/layout/hProcess7"/>
    <dgm:cxn modelId="{5006A83F-A63E-4F09-AA23-C2A42BEDA599}" type="presParOf" srcId="{15806C03-23C2-4375-834D-D0C380C3565E}" destId="{B523E1F1-94A8-48DC-9627-DB89EB3FDBB1}" srcOrd="1" destOrd="0" presId="urn:microsoft.com/office/officeart/2005/8/layout/hProcess7"/>
    <dgm:cxn modelId="{5DDCB509-F559-4E0B-9A21-D4CF287298CF}" type="presParOf" srcId="{15806C03-23C2-4375-834D-D0C380C3565E}" destId="{E54AE8DE-AC84-4A1E-9E72-F82E57C08BCC}" srcOrd="2" destOrd="0" presId="urn:microsoft.com/office/officeart/2005/8/layout/hProcess7"/>
    <dgm:cxn modelId="{B62B868F-6FD7-42BF-8674-E3F4F6B6E2F5}" type="presParOf" srcId="{4369F9B0-05E3-4ACD-96D4-F09DA408F1CB}" destId="{7C52D58E-ACC8-4D66-B245-6DFF493070B6}" srcOrd="7" destOrd="0" presId="urn:microsoft.com/office/officeart/2005/8/layout/hProcess7"/>
    <dgm:cxn modelId="{88FC7608-9276-4221-BCE2-F2C3202B4438}" type="presParOf" srcId="{4369F9B0-05E3-4ACD-96D4-F09DA408F1CB}" destId="{12736EFD-223D-4563-B986-AF28654A6C1F}" srcOrd="8" destOrd="0" presId="urn:microsoft.com/office/officeart/2005/8/layout/hProcess7"/>
    <dgm:cxn modelId="{3EF35BE3-B560-4BEF-BB9D-332118114A64}" type="presParOf" srcId="{12736EFD-223D-4563-B986-AF28654A6C1F}" destId="{9E11C07E-4BE6-4B03-9FC1-E180A41FD831}" srcOrd="0" destOrd="0" presId="urn:microsoft.com/office/officeart/2005/8/layout/hProcess7"/>
    <dgm:cxn modelId="{1AB3B481-8F95-4E93-95C8-6F0A485653A9}" type="presParOf" srcId="{12736EFD-223D-4563-B986-AF28654A6C1F}" destId="{C3372B5A-BBB2-43BF-A235-0B4500D9668F}" srcOrd="1" destOrd="0" presId="urn:microsoft.com/office/officeart/2005/8/layout/hProcess7"/>
    <dgm:cxn modelId="{D983012F-D8A8-4F89-9E65-6E43F0AD6728}" type="presParOf" srcId="{12736EFD-223D-4563-B986-AF28654A6C1F}" destId="{74B0FD61-6806-48BC-AE91-D5DC754C9F60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504057-BFD4-4825-87D9-2AA93FB39221}" type="doc">
      <dgm:prSet loTypeId="urn:microsoft.com/office/officeart/2005/8/layout/hProcess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236068C1-3E20-4B76-A498-D63B4303B163}">
      <dgm:prSet phldrT="[Text]"/>
      <dgm:spPr/>
      <dgm:t>
        <a:bodyPr/>
        <a:lstStyle/>
        <a:p>
          <a:endParaRPr lang="en-AU" dirty="0"/>
        </a:p>
      </dgm:t>
    </dgm:pt>
    <dgm:pt modelId="{2113ECB3-96D6-407E-8CB1-0A5407E1E614}" type="parTrans" cxnId="{CB52E3DD-2B77-4182-8C5F-16BA96A1CB3D}">
      <dgm:prSet/>
      <dgm:spPr/>
      <dgm:t>
        <a:bodyPr/>
        <a:lstStyle/>
        <a:p>
          <a:endParaRPr lang="en-AU"/>
        </a:p>
      </dgm:t>
    </dgm:pt>
    <dgm:pt modelId="{23E5C7EB-753E-4535-B4A1-0C381CAC5798}" type="sibTrans" cxnId="{CB52E3DD-2B77-4182-8C5F-16BA96A1CB3D}">
      <dgm:prSet/>
      <dgm:spPr/>
      <dgm:t>
        <a:bodyPr/>
        <a:lstStyle/>
        <a:p>
          <a:endParaRPr lang="en-AU"/>
        </a:p>
      </dgm:t>
    </dgm:pt>
    <dgm:pt modelId="{CD046779-F51D-48E6-BB3C-F733029C0269}">
      <dgm:prSet phldrT="[Text]"/>
      <dgm:spPr/>
      <dgm:t>
        <a:bodyPr/>
        <a:lstStyle/>
        <a:p>
          <a:r>
            <a:rPr lang="en-AU" dirty="0"/>
            <a:t>LEGISATION </a:t>
          </a:r>
        </a:p>
      </dgm:t>
    </dgm:pt>
    <dgm:pt modelId="{B197F686-7E82-4D71-BAEC-1794BA4D111A}" type="parTrans" cxnId="{73EC754E-94A3-43C4-8B52-81FF8B1C59FE}">
      <dgm:prSet/>
      <dgm:spPr/>
      <dgm:t>
        <a:bodyPr/>
        <a:lstStyle/>
        <a:p>
          <a:endParaRPr lang="en-AU"/>
        </a:p>
      </dgm:t>
    </dgm:pt>
    <dgm:pt modelId="{CD906D94-35A8-4FD3-A9B0-E32A87FBF62D}" type="sibTrans" cxnId="{73EC754E-94A3-43C4-8B52-81FF8B1C59FE}">
      <dgm:prSet/>
      <dgm:spPr/>
      <dgm:t>
        <a:bodyPr/>
        <a:lstStyle/>
        <a:p>
          <a:endParaRPr lang="en-AU"/>
        </a:p>
      </dgm:t>
    </dgm:pt>
    <dgm:pt modelId="{395F721C-75D6-4638-8A66-26195C8C3C1D}">
      <dgm:prSet phldrT="[Text]"/>
      <dgm:spPr/>
      <dgm:t>
        <a:bodyPr/>
        <a:lstStyle/>
        <a:p>
          <a:r>
            <a:rPr lang="en-AU" dirty="0"/>
            <a:t>REGISTRATION</a:t>
          </a:r>
        </a:p>
      </dgm:t>
    </dgm:pt>
    <dgm:pt modelId="{B2D20941-8139-4CDF-AC4F-16662CC29894}" type="parTrans" cxnId="{E626757F-3B4E-467A-84DD-FE21C63AA68E}">
      <dgm:prSet/>
      <dgm:spPr/>
      <dgm:t>
        <a:bodyPr/>
        <a:lstStyle/>
        <a:p>
          <a:endParaRPr lang="en-AU"/>
        </a:p>
      </dgm:t>
    </dgm:pt>
    <dgm:pt modelId="{AAC283D7-E1D2-45C3-9713-282D5A45F9DE}" type="sibTrans" cxnId="{E626757F-3B4E-467A-84DD-FE21C63AA68E}">
      <dgm:prSet/>
      <dgm:spPr/>
      <dgm:t>
        <a:bodyPr/>
        <a:lstStyle/>
        <a:p>
          <a:endParaRPr lang="en-AU"/>
        </a:p>
      </dgm:t>
    </dgm:pt>
    <dgm:pt modelId="{16B1051E-DAE0-4F44-8787-81A275888E82}">
      <dgm:prSet phldrT="[Text]" phldr="1"/>
      <dgm:spPr/>
      <dgm:t>
        <a:bodyPr/>
        <a:lstStyle/>
        <a:p>
          <a:endParaRPr lang="en-AU" dirty="0"/>
        </a:p>
      </dgm:t>
    </dgm:pt>
    <dgm:pt modelId="{39BCE98F-DD65-4976-A666-62CFA1DE3BD4}" type="sibTrans" cxnId="{FB270A8C-3F4D-4001-A431-9B0B4D04A6D0}">
      <dgm:prSet/>
      <dgm:spPr/>
      <dgm:t>
        <a:bodyPr/>
        <a:lstStyle/>
        <a:p>
          <a:endParaRPr lang="en-AU"/>
        </a:p>
      </dgm:t>
    </dgm:pt>
    <dgm:pt modelId="{DF679C25-E43C-48A1-AB2F-02FD9022F928}" type="parTrans" cxnId="{FB270A8C-3F4D-4001-A431-9B0B4D04A6D0}">
      <dgm:prSet/>
      <dgm:spPr/>
      <dgm:t>
        <a:bodyPr/>
        <a:lstStyle/>
        <a:p>
          <a:endParaRPr lang="en-AU"/>
        </a:p>
      </dgm:t>
    </dgm:pt>
    <dgm:pt modelId="{4369F9B0-05E3-4ACD-96D4-F09DA408F1CB}" type="pres">
      <dgm:prSet presAssocID="{44504057-BFD4-4825-87D9-2AA93FB39221}" presName="Name0" presStyleCnt="0">
        <dgm:presLayoutVars>
          <dgm:dir/>
          <dgm:animLvl val="lvl"/>
          <dgm:resizeHandles val="exact"/>
        </dgm:presLayoutVars>
      </dgm:prSet>
      <dgm:spPr/>
    </dgm:pt>
    <dgm:pt modelId="{320C4C9B-71EF-43A9-A79D-77244DB81122}" type="pres">
      <dgm:prSet presAssocID="{236068C1-3E20-4B76-A498-D63B4303B163}" presName="compositeNode" presStyleCnt="0">
        <dgm:presLayoutVars>
          <dgm:bulletEnabled val="1"/>
        </dgm:presLayoutVars>
      </dgm:prSet>
      <dgm:spPr/>
    </dgm:pt>
    <dgm:pt modelId="{4B7C21ED-BFB5-4686-B37C-7037979D2B9A}" type="pres">
      <dgm:prSet presAssocID="{236068C1-3E20-4B76-A498-D63B4303B163}" presName="bgRect" presStyleLbl="node1" presStyleIdx="0" presStyleCnt="2" custScaleY="25464"/>
      <dgm:spPr/>
    </dgm:pt>
    <dgm:pt modelId="{624316EE-A343-423C-A0D2-8EBA53DAB10A}" type="pres">
      <dgm:prSet presAssocID="{236068C1-3E20-4B76-A498-D63B4303B163}" presName="parentNode" presStyleLbl="node1" presStyleIdx="0" presStyleCnt="2">
        <dgm:presLayoutVars>
          <dgm:chMax val="0"/>
          <dgm:bulletEnabled val="1"/>
        </dgm:presLayoutVars>
      </dgm:prSet>
      <dgm:spPr/>
    </dgm:pt>
    <dgm:pt modelId="{3F296349-6EEC-444D-8EBD-8CBACC4345DD}" type="pres">
      <dgm:prSet presAssocID="{236068C1-3E20-4B76-A498-D63B4303B163}" presName="childNode" presStyleLbl="node1" presStyleIdx="0" presStyleCnt="2">
        <dgm:presLayoutVars>
          <dgm:bulletEnabled val="1"/>
        </dgm:presLayoutVars>
      </dgm:prSet>
      <dgm:spPr/>
    </dgm:pt>
    <dgm:pt modelId="{A93333B4-E4DE-4F4C-A75E-6E5951C0F0F5}" type="pres">
      <dgm:prSet presAssocID="{23E5C7EB-753E-4535-B4A1-0C381CAC5798}" presName="hSp" presStyleCnt="0"/>
      <dgm:spPr/>
    </dgm:pt>
    <dgm:pt modelId="{DE8B5EDF-1A84-42D3-B3A6-D99211C8EC45}" type="pres">
      <dgm:prSet presAssocID="{23E5C7EB-753E-4535-B4A1-0C381CAC5798}" presName="vProcSp" presStyleCnt="0"/>
      <dgm:spPr/>
    </dgm:pt>
    <dgm:pt modelId="{F236F855-00D3-47A2-850F-2F92B7437D7B}" type="pres">
      <dgm:prSet presAssocID="{23E5C7EB-753E-4535-B4A1-0C381CAC5798}" presName="vSp1" presStyleCnt="0"/>
      <dgm:spPr/>
    </dgm:pt>
    <dgm:pt modelId="{351E5290-22B7-4D0C-B8C5-A45F6A655AC7}" type="pres">
      <dgm:prSet presAssocID="{23E5C7EB-753E-4535-B4A1-0C381CAC5798}" presName="simulatedConn" presStyleLbl="solidFgAcc1" presStyleIdx="0" presStyleCnt="1" custLinFactY="-333014" custLinFactNeighborX="13605" custLinFactNeighborY="-400000"/>
      <dgm:spPr/>
    </dgm:pt>
    <dgm:pt modelId="{5DDE576E-EB0D-47BB-8A7B-E326944ACF79}" type="pres">
      <dgm:prSet presAssocID="{23E5C7EB-753E-4535-B4A1-0C381CAC5798}" presName="vSp2" presStyleCnt="0"/>
      <dgm:spPr/>
    </dgm:pt>
    <dgm:pt modelId="{DD48D572-7E25-4B71-9A9A-AB64790BA343}" type="pres">
      <dgm:prSet presAssocID="{23E5C7EB-753E-4535-B4A1-0C381CAC5798}" presName="sibTrans" presStyleCnt="0"/>
      <dgm:spPr/>
    </dgm:pt>
    <dgm:pt modelId="{12736EFD-223D-4563-B986-AF28654A6C1F}" type="pres">
      <dgm:prSet presAssocID="{16B1051E-DAE0-4F44-8787-81A275888E82}" presName="compositeNode" presStyleCnt="0">
        <dgm:presLayoutVars>
          <dgm:bulletEnabled val="1"/>
        </dgm:presLayoutVars>
      </dgm:prSet>
      <dgm:spPr/>
    </dgm:pt>
    <dgm:pt modelId="{9E11C07E-4BE6-4B03-9FC1-E180A41FD831}" type="pres">
      <dgm:prSet presAssocID="{16B1051E-DAE0-4F44-8787-81A275888E82}" presName="bgRect" presStyleLbl="node1" presStyleIdx="1" presStyleCnt="2" custScaleY="26572" custLinFactNeighborX="970" custLinFactNeighborY="-210"/>
      <dgm:spPr/>
    </dgm:pt>
    <dgm:pt modelId="{C3372B5A-BBB2-43BF-A235-0B4500D9668F}" type="pres">
      <dgm:prSet presAssocID="{16B1051E-DAE0-4F44-8787-81A275888E82}" presName="parentNode" presStyleLbl="node1" presStyleIdx="1" presStyleCnt="2">
        <dgm:presLayoutVars>
          <dgm:chMax val="0"/>
          <dgm:bulletEnabled val="1"/>
        </dgm:presLayoutVars>
      </dgm:prSet>
      <dgm:spPr/>
    </dgm:pt>
    <dgm:pt modelId="{74B0FD61-6806-48BC-AE91-D5DC754C9F60}" type="pres">
      <dgm:prSet presAssocID="{16B1051E-DAE0-4F44-8787-81A275888E82}" presName="childNode" presStyleLbl="node1" presStyleIdx="1" presStyleCnt="2">
        <dgm:presLayoutVars>
          <dgm:bulletEnabled val="1"/>
        </dgm:presLayoutVars>
      </dgm:prSet>
      <dgm:spPr/>
    </dgm:pt>
  </dgm:ptLst>
  <dgm:cxnLst>
    <dgm:cxn modelId="{099A6432-1DC9-4715-AC4E-3456049B7EE6}" type="presOf" srcId="{16B1051E-DAE0-4F44-8787-81A275888E82}" destId="{C3372B5A-BBB2-43BF-A235-0B4500D9668F}" srcOrd="1" destOrd="0" presId="urn:microsoft.com/office/officeart/2005/8/layout/hProcess7"/>
    <dgm:cxn modelId="{73EC754E-94A3-43C4-8B52-81FF8B1C59FE}" srcId="{236068C1-3E20-4B76-A498-D63B4303B163}" destId="{CD046779-F51D-48E6-BB3C-F733029C0269}" srcOrd="0" destOrd="0" parTransId="{B197F686-7E82-4D71-BAEC-1794BA4D111A}" sibTransId="{CD906D94-35A8-4FD3-A9B0-E32A87FBF62D}"/>
    <dgm:cxn modelId="{3CD12677-84D3-44AD-BEEE-E4682FDD1D17}" type="presOf" srcId="{395F721C-75D6-4638-8A66-26195C8C3C1D}" destId="{74B0FD61-6806-48BC-AE91-D5DC754C9F60}" srcOrd="0" destOrd="0" presId="urn:microsoft.com/office/officeart/2005/8/layout/hProcess7"/>
    <dgm:cxn modelId="{E626757F-3B4E-467A-84DD-FE21C63AA68E}" srcId="{16B1051E-DAE0-4F44-8787-81A275888E82}" destId="{395F721C-75D6-4638-8A66-26195C8C3C1D}" srcOrd="0" destOrd="0" parTransId="{B2D20941-8139-4CDF-AC4F-16662CC29894}" sibTransId="{AAC283D7-E1D2-45C3-9713-282D5A45F9DE}"/>
    <dgm:cxn modelId="{86D53389-B86C-4ADA-8FFD-1164D5B3B58D}" type="presOf" srcId="{16B1051E-DAE0-4F44-8787-81A275888E82}" destId="{9E11C07E-4BE6-4B03-9FC1-E180A41FD831}" srcOrd="0" destOrd="0" presId="urn:microsoft.com/office/officeart/2005/8/layout/hProcess7"/>
    <dgm:cxn modelId="{FB270A8C-3F4D-4001-A431-9B0B4D04A6D0}" srcId="{44504057-BFD4-4825-87D9-2AA93FB39221}" destId="{16B1051E-DAE0-4F44-8787-81A275888E82}" srcOrd="1" destOrd="0" parTransId="{DF679C25-E43C-48A1-AB2F-02FD9022F928}" sibTransId="{39BCE98F-DD65-4976-A666-62CFA1DE3BD4}"/>
    <dgm:cxn modelId="{B0C89697-F3DB-4ABE-A97E-1D9EA29C8033}" type="presOf" srcId="{236068C1-3E20-4B76-A498-D63B4303B163}" destId="{4B7C21ED-BFB5-4686-B37C-7037979D2B9A}" srcOrd="0" destOrd="0" presId="urn:microsoft.com/office/officeart/2005/8/layout/hProcess7"/>
    <dgm:cxn modelId="{69077C9F-7835-48F9-8A28-05B8D8F3DA07}" type="presOf" srcId="{CD046779-F51D-48E6-BB3C-F733029C0269}" destId="{3F296349-6EEC-444D-8EBD-8CBACC4345DD}" srcOrd="0" destOrd="0" presId="urn:microsoft.com/office/officeart/2005/8/layout/hProcess7"/>
    <dgm:cxn modelId="{CB52E3DD-2B77-4182-8C5F-16BA96A1CB3D}" srcId="{44504057-BFD4-4825-87D9-2AA93FB39221}" destId="{236068C1-3E20-4B76-A498-D63B4303B163}" srcOrd="0" destOrd="0" parTransId="{2113ECB3-96D6-407E-8CB1-0A5407E1E614}" sibTransId="{23E5C7EB-753E-4535-B4A1-0C381CAC5798}"/>
    <dgm:cxn modelId="{9E2D8FE5-BFDF-4C5F-92EE-45BA2C21CE2F}" type="presOf" srcId="{44504057-BFD4-4825-87D9-2AA93FB39221}" destId="{4369F9B0-05E3-4ACD-96D4-F09DA408F1CB}" srcOrd="0" destOrd="0" presId="urn:microsoft.com/office/officeart/2005/8/layout/hProcess7"/>
    <dgm:cxn modelId="{9C6699FC-937E-4A08-A21D-B95A914113C1}" type="presOf" srcId="{236068C1-3E20-4B76-A498-D63B4303B163}" destId="{624316EE-A343-423C-A0D2-8EBA53DAB10A}" srcOrd="1" destOrd="0" presId="urn:microsoft.com/office/officeart/2005/8/layout/hProcess7"/>
    <dgm:cxn modelId="{DE03E7A7-6637-4E53-91C1-9BE000EFB09F}" type="presParOf" srcId="{4369F9B0-05E3-4ACD-96D4-F09DA408F1CB}" destId="{320C4C9B-71EF-43A9-A79D-77244DB81122}" srcOrd="0" destOrd="0" presId="urn:microsoft.com/office/officeart/2005/8/layout/hProcess7"/>
    <dgm:cxn modelId="{6484DE06-0B71-4A5C-88FF-3C256F83DDD2}" type="presParOf" srcId="{320C4C9B-71EF-43A9-A79D-77244DB81122}" destId="{4B7C21ED-BFB5-4686-B37C-7037979D2B9A}" srcOrd="0" destOrd="0" presId="urn:microsoft.com/office/officeart/2005/8/layout/hProcess7"/>
    <dgm:cxn modelId="{85A0E6C1-342B-4695-ADFA-2A89785B6CFE}" type="presParOf" srcId="{320C4C9B-71EF-43A9-A79D-77244DB81122}" destId="{624316EE-A343-423C-A0D2-8EBA53DAB10A}" srcOrd="1" destOrd="0" presId="urn:microsoft.com/office/officeart/2005/8/layout/hProcess7"/>
    <dgm:cxn modelId="{3F6CF36B-21B9-43BB-92CF-79A8F4DB0764}" type="presParOf" srcId="{320C4C9B-71EF-43A9-A79D-77244DB81122}" destId="{3F296349-6EEC-444D-8EBD-8CBACC4345DD}" srcOrd="2" destOrd="0" presId="urn:microsoft.com/office/officeart/2005/8/layout/hProcess7"/>
    <dgm:cxn modelId="{54E4C95B-1F32-4956-B51B-86324C85423E}" type="presParOf" srcId="{4369F9B0-05E3-4ACD-96D4-F09DA408F1CB}" destId="{A93333B4-E4DE-4F4C-A75E-6E5951C0F0F5}" srcOrd="1" destOrd="0" presId="urn:microsoft.com/office/officeart/2005/8/layout/hProcess7"/>
    <dgm:cxn modelId="{73889810-6693-4E6E-BC9D-EA65D1355827}" type="presParOf" srcId="{4369F9B0-05E3-4ACD-96D4-F09DA408F1CB}" destId="{DE8B5EDF-1A84-42D3-B3A6-D99211C8EC45}" srcOrd="2" destOrd="0" presId="urn:microsoft.com/office/officeart/2005/8/layout/hProcess7"/>
    <dgm:cxn modelId="{7991DAB9-B020-4B9F-ACDF-D01DC92478E4}" type="presParOf" srcId="{DE8B5EDF-1A84-42D3-B3A6-D99211C8EC45}" destId="{F236F855-00D3-47A2-850F-2F92B7437D7B}" srcOrd="0" destOrd="0" presId="urn:microsoft.com/office/officeart/2005/8/layout/hProcess7"/>
    <dgm:cxn modelId="{F74E88E1-34AA-4E1E-94E9-4F6BD7CAFFDA}" type="presParOf" srcId="{DE8B5EDF-1A84-42D3-B3A6-D99211C8EC45}" destId="{351E5290-22B7-4D0C-B8C5-A45F6A655AC7}" srcOrd="1" destOrd="0" presId="urn:microsoft.com/office/officeart/2005/8/layout/hProcess7"/>
    <dgm:cxn modelId="{EF40740B-C729-40A1-8F36-C0AD48736F19}" type="presParOf" srcId="{DE8B5EDF-1A84-42D3-B3A6-D99211C8EC45}" destId="{5DDE576E-EB0D-47BB-8A7B-E326944ACF79}" srcOrd="2" destOrd="0" presId="urn:microsoft.com/office/officeart/2005/8/layout/hProcess7"/>
    <dgm:cxn modelId="{E6E99154-1FED-45F8-834A-1CC5ED4D7B30}" type="presParOf" srcId="{4369F9B0-05E3-4ACD-96D4-F09DA408F1CB}" destId="{DD48D572-7E25-4B71-9A9A-AB64790BA343}" srcOrd="3" destOrd="0" presId="urn:microsoft.com/office/officeart/2005/8/layout/hProcess7"/>
    <dgm:cxn modelId="{88FC7608-9276-4221-BCE2-F2C3202B4438}" type="presParOf" srcId="{4369F9B0-05E3-4ACD-96D4-F09DA408F1CB}" destId="{12736EFD-223D-4563-B986-AF28654A6C1F}" srcOrd="4" destOrd="0" presId="urn:microsoft.com/office/officeart/2005/8/layout/hProcess7"/>
    <dgm:cxn modelId="{3EF35BE3-B560-4BEF-BB9D-332118114A64}" type="presParOf" srcId="{12736EFD-223D-4563-B986-AF28654A6C1F}" destId="{9E11C07E-4BE6-4B03-9FC1-E180A41FD831}" srcOrd="0" destOrd="0" presId="urn:microsoft.com/office/officeart/2005/8/layout/hProcess7"/>
    <dgm:cxn modelId="{1AB3B481-8F95-4E93-95C8-6F0A485653A9}" type="presParOf" srcId="{12736EFD-223D-4563-B986-AF28654A6C1F}" destId="{C3372B5A-BBB2-43BF-A235-0B4500D9668F}" srcOrd="1" destOrd="0" presId="urn:microsoft.com/office/officeart/2005/8/layout/hProcess7"/>
    <dgm:cxn modelId="{D983012F-D8A8-4F89-9E65-6E43F0AD6728}" type="presParOf" srcId="{12736EFD-223D-4563-B986-AF28654A6C1F}" destId="{74B0FD61-6806-48BC-AE91-D5DC754C9F60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504057-BFD4-4825-87D9-2AA93FB39221}" type="doc">
      <dgm:prSet loTypeId="urn:microsoft.com/office/officeart/2005/8/layout/hProcess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236068C1-3E20-4B76-A498-D63B4303B163}">
      <dgm:prSet phldrT="[Text]"/>
      <dgm:spPr/>
      <dgm:t>
        <a:bodyPr/>
        <a:lstStyle/>
        <a:p>
          <a:endParaRPr lang="en-AU" dirty="0">
            <a:solidFill>
              <a:srgbClr val="7030A0"/>
            </a:solidFill>
          </a:endParaRPr>
        </a:p>
      </dgm:t>
    </dgm:pt>
    <dgm:pt modelId="{2113ECB3-96D6-407E-8CB1-0A5407E1E614}" type="parTrans" cxnId="{CB52E3DD-2B77-4182-8C5F-16BA96A1CB3D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23E5C7EB-753E-4535-B4A1-0C381CAC5798}" type="sibTrans" cxnId="{CB52E3DD-2B77-4182-8C5F-16BA96A1CB3D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CD046779-F51D-48E6-BB3C-F733029C0269}">
      <dgm:prSet phldrT="[Text]"/>
      <dgm:spPr/>
      <dgm:t>
        <a:bodyPr/>
        <a:lstStyle/>
        <a:p>
          <a:r>
            <a:rPr lang="en-AU" dirty="0">
              <a:solidFill>
                <a:srgbClr val="7030A0"/>
              </a:solidFill>
            </a:rPr>
            <a:t>TEQSA</a:t>
          </a:r>
        </a:p>
      </dgm:t>
    </dgm:pt>
    <dgm:pt modelId="{B197F686-7E82-4D71-BAEC-1794BA4D111A}" type="parTrans" cxnId="{73EC754E-94A3-43C4-8B52-81FF8B1C59FE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CD906D94-35A8-4FD3-A9B0-E32A87FBF62D}" type="sibTrans" cxnId="{73EC754E-94A3-43C4-8B52-81FF8B1C59FE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E236EED6-D06D-4420-B1F3-275918C080F7}">
      <dgm:prSet phldrT="[Text]"/>
      <dgm:spPr/>
      <dgm:t>
        <a:bodyPr/>
        <a:lstStyle/>
        <a:p>
          <a:endParaRPr lang="en-AU" dirty="0">
            <a:solidFill>
              <a:srgbClr val="7030A0"/>
            </a:solidFill>
          </a:endParaRPr>
        </a:p>
      </dgm:t>
    </dgm:pt>
    <dgm:pt modelId="{91602F51-44C5-49B6-BDA1-3A76E20C93FA}" type="parTrans" cxnId="{DB77B6BC-54A2-40AE-B217-083F9E79C993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11A743ED-E719-4FC3-A661-EED4E7504610}" type="sibTrans" cxnId="{DB77B6BC-54A2-40AE-B217-083F9E79C993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C54EC084-38F6-442C-A207-E033BF1A8FAC}">
      <dgm:prSet phldrT="[Text]"/>
      <dgm:spPr/>
      <dgm:t>
        <a:bodyPr/>
        <a:lstStyle/>
        <a:p>
          <a:r>
            <a:rPr lang="en-AU" dirty="0">
              <a:solidFill>
                <a:srgbClr val="7030A0"/>
              </a:solidFill>
            </a:rPr>
            <a:t>UNIVERSITIES</a:t>
          </a:r>
        </a:p>
      </dgm:t>
    </dgm:pt>
    <dgm:pt modelId="{5DA8E77F-67AD-40AC-BCE5-17F6B781C224}" type="parTrans" cxnId="{03F6D33E-FA57-4682-BB4B-DC973E7BE01B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20E8E984-AD03-40DC-B9F3-4F50A71F9C19}" type="sibTrans" cxnId="{03F6D33E-FA57-4682-BB4B-DC973E7BE01B}">
      <dgm:prSet/>
      <dgm:spPr/>
      <dgm:t>
        <a:bodyPr/>
        <a:lstStyle/>
        <a:p>
          <a:endParaRPr lang="en-AU">
            <a:solidFill>
              <a:srgbClr val="7030A0"/>
            </a:solidFill>
          </a:endParaRPr>
        </a:p>
      </dgm:t>
    </dgm:pt>
    <dgm:pt modelId="{4369F9B0-05E3-4ACD-96D4-F09DA408F1CB}" type="pres">
      <dgm:prSet presAssocID="{44504057-BFD4-4825-87D9-2AA93FB39221}" presName="Name0" presStyleCnt="0">
        <dgm:presLayoutVars>
          <dgm:dir/>
          <dgm:animLvl val="lvl"/>
          <dgm:resizeHandles val="exact"/>
        </dgm:presLayoutVars>
      </dgm:prSet>
      <dgm:spPr/>
    </dgm:pt>
    <dgm:pt modelId="{320C4C9B-71EF-43A9-A79D-77244DB81122}" type="pres">
      <dgm:prSet presAssocID="{236068C1-3E20-4B76-A498-D63B4303B163}" presName="compositeNode" presStyleCnt="0">
        <dgm:presLayoutVars>
          <dgm:bulletEnabled val="1"/>
        </dgm:presLayoutVars>
      </dgm:prSet>
      <dgm:spPr/>
    </dgm:pt>
    <dgm:pt modelId="{4B7C21ED-BFB5-4686-B37C-7037979D2B9A}" type="pres">
      <dgm:prSet presAssocID="{236068C1-3E20-4B76-A498-D63B4303B163}" presName="bgRect" presStyleLbl="node1" presStyleIdx="0" presStyleCnt="2" custScaleY="56822"/>
      <dgm:spPr/>
    </dgm:pt>
    <dgm:pt modelId="{624316EE-A343-423C-A0D2-8EBA53DAB10A}" type="pres">
      <dgm:prSet presAssocID="{236068C1-3E20-4B76-A498-D63B4303B163}" presName="parentNode" presStyleLbl="node1" presStyleIdx="0" presStyleCnt="2">
        <dgm:presLayoutVars>
          <dgm:chMax val="0"/>
          <dgm:bulletEnabled val="1"/>
        </dgm:presLayoutVars>
      </dgm:prSet>
      <dgm:spPr/>
    </dgm:pt>
    <dgm:pt modelId="{3F296349-6EEC-444D-8EBD-8CBACC4345DD}" type="pres">
      <dgm:prSet presAssocID="{236068C1-3E20-4B76-A498-D63B4303B163}" presName="childNode" presStyleLbl="node1" presStyleIdx="0" presStyleCnt="2">
        <dgm:presLayoutVars>
          <dgm:bulletEnabled val="1"/>
        </dgm:presLayoutVars>
      </dgm:prSet>
      <dgm:spPr/>
    </dgm:pt>
    <dgm:pt modelId="{A93333B4-E4DE-4F4C-A75E-6E5951C0F0F5}" type="pres">
      <dgm:prSet presAssocID="{23E5C7EB-753E-4535-B4A1-0C381CAC5798}" presName="hSp" presStyleCnt="0"/>
      <dgm:spPr/>
    </dgm:pt>
    <dgm:pt modelId="{DE8B5EDF-1A84-42D3-B3A6-D99211C8EC45}" type="pres">
      <dgm:prSet presAssocID="{23E5C7EB-753E-4535-B4A1-0C381CAC5798}" presName="vProcSp" presStyleCnt="0"/>
      <dgm:spPr/>
    </dgm:pt>
    <dgm:pt modelId="{F236F855-00D3-47A2-850F-2F92B7437D7B}" type="pres">
      <dgm:prSet presAssocID="{23E5C7EB-753E-4535-B4A1-0C381CAC5798}" presName="vSp1" presStyleCnt="0"/>
      <dgm:spPr/>
    </dgm:pt>
    <dgm:pt modelId="{351E5290-22B7-4D0C-B8C5-A45F6A655AC7}" type="pres">
      <dgm:prSet presAssocID="{23E5C7EB-753E-4535-B4A1-0C381CAC5798}" presName="simulatedConn" presStyleLbl="solidFgAcc1" presStyleIdx="0" presStyleCnt="1" custScaleY="517564" custLinFactY="-315448" custLinFactNeighborX="25528" custLinFactNeighborY="-400000"/>
      <dgm:spPr>
        <a:solidFill>
          <a:srgbClr val="FF00EF"/>
        </a:solidFill>
      </dgm:spPr>
    </dgm:pt>
    <dgm:pt modelId="{5DDE576E-EB0D-47BB-8A7B-E326944ACF79}" type="pres">
      <dgm:prSet presAssocID="{23E5C7EB-753E-4535-B4A1-0C381CAC5798}" presName="vSp2" presStyleCnt="0"/>
      <dgm:spPr/>
    </dgm:pt>
    <dgm:pt modelId="{DD48D572-7E25-4B71-9A9A-AB64790BA343}" type="pres">
      <dgm:prSet presAssocID="{23E5C7EB-753E-4535-B4A1-0C381CAC5798}" presName="sibTrans" presStyleCnt="0"/>
      <dgm:spPr/>
    </dgm:pt>
    <dgm:pt modelId="{CAF02471-834F-425A-8D2F-FB5B7D6C954A}" type="pres">
      <dgm:prSet presAssocID="{E236EED6-D06D-4420-B1F3-275918C080F7}" presName="compositeNode" presStyleCnt="0">
        <dgm:presLayoutVars>
          <dgm:bulletEnabled val="1"/>
        </dgm:presLayoutVars>
      </dgm:prSet>
      <dgm:spPr/>
    </dgm:pt>
    <dgm:pt modelId="{F84C6561-4900-4BBF-9435-DF59DE8E6641}" type="pres">
      <dgm:prSet presAssocID="{E236EED6-D06D-4420-B1F3-275918C080F7}" presName="bgRect" presStyleLbl="node1" presStyleIdx="1" presStyleCnt="2" custScaleY="54607" custLinFactNeighborX="0" custLinFactNeighborY="0"/>
      <dgm:spPr/>
    </dgm:pt>
    <dgm:pt modelId="{7FE8FFC8-AA84-462A-9AC6-E78B1758A98F}" type="pres">
      <dgm:prSet presAssocID="{E236EED6-D06D-4420-B1F3-275918C080F7}" presName="parentNode" presStyleLbl="node1" presStyleIdx="1" presStyleCnt="2">
        <dgm:presLayoutVars>
          <dgm:chMax val="0"/>
          <dgm:bulletEnabled val="1"/>
        </dgm:presLayoutVars>
      </dgm:prSet>
      <dgm:spPr/>
    </dgm:pt>
    <dgm:pt modelId="{1A612319-9559-42B1-A776-B61BB10F3959}" type="pres">
      <dgm:prSet presAssocID="{E236EED6-D06D-4420-B1F3-275918C080F7}" presName="childNode" presStyleLbl="node1" presStyleIdx="1" presStyleCnt="2">
        <dgm:presLayoutVars>
          <dgm:bulletEnabled val="1"/>
        </dgm:presLayoutVars>
      </dgm:prSet>
      <dgm:spPr/>
    </dgm:pt>
  </dgm:ptLst>
  <dgm:cxnLst>
    <dgm:cxn modelId="{03F6D33E-FA57-4682-BB4B-DC973E7BE01B}" srcId="{E236EED6-D06D-4420-B1F3-275918C080F7}" destId="{C54EC084-38F6-442C-A207-E033BF1A8FAC}" srcOrd="0" destOrd="0" parTransId="{5DA8E77F-67AD-40AC-BCE5-17F6B781C224}" sibTransId="{20E8E984-AD03-40DC-B9F3-4F50A71F9C19}"/>
    <dgm:cxn modelId="{73EC754E-94A3-43C4-8B52-81FF8B1C59FE}" srcId="{236068C1-3E20-4B76-A498-D63B4303B163}" destId="{CD046779-F51D-48E6-BB3C-F733029C0269}" srcOrd="0" destOrd="0" parTransId="{B197F686-7E82-4D71-BAEC-1794BA4D111A}" sibTransId="{CD906D94-35A8-4FD3-A9B0-E32A87FBF62D}"/>
    <dgm:cxn modelId="{09E10188-8BD2-4082-A74E-5394592DC74A}" type="presOf" srcId="{C54EC084-38F6-442C-A207-E033BF1A8FAC}" destId="{1A612319-9559-42B1-A776-B61BB10F3959}" srcOrd="0" destOrd="0" presId="urn:microsoft.com/office/officeart/2005/8/layout/hProcess7"/>
    <dgm:cxn modelId="{B0C89697-F3DB-4ABE-A97E-1D9EA29C8033}" type="presOf" srcId="{236068C1-3E20-4B76-A498-D63B4303B163}" destId="{4B7C21ED-BFB5-4686-B37C-7037979D2B9A}" srcOrd="0" destOrd="0" presId="urn:microsoft.com/office/officeart/2005/8/layout/hProcess7"/>
    <dgm:cxn modelId="{69077C9F-7835-48F9-8A28-05B8D8F3DA07}" type="presOf" srcId="{CD046779-F51D-48E6-BB3C-F733029C0269}" destId="{3F296349-6EEC-444D-8EBD-8CBACC4345DD}" srcOrd="0" destOrd="0" presId="urn:microsoft.com/office/officeart/2005/8/layout/hProcess7"/>
    <dgm:cxn modelId="{DB77B6BC-54A2-40AE-B217-083F9E79C993}" srcId="{44504057-BFD4-4825-87D9-2AA93FB39221}" destId="{E236EED6-D06D-4420-B1F3-275918C080F7}" srcOrd="1" destOrd="0" parTransId="{91602F51-44C5-49B6-BDA1-3A76E20C93FA}" sibTransId="{11A743ED-E719-4FC3-A661-EED4E7504610}"/>
    <dgm:cxn modelId="{E7307AC2-D312-44FB-B8B9-89554D855753}" type="presOf" srcId="{E236EED6-D06D-4420-B1F3-275918C080F7}" destId="{7FE8FFC8-AA84-462A-9AC6-E78B1758A98F}" srcOrd="1" destOrd="0" presId="urn:microsoft.com/office/officeart/2005/8/layout/hProcess7"/>
    <dgm:cxn modelId="{CB52E3DD-2B77-4182-8C5F-16BA96A1CB3D}" srcId="{44504057-BFD4-4825-87D9-2AA93FB39221}" destId="{236068C1-3E20-4B76-A498-D63B4303B163}" srcOrd="0" destOrd="0" parTransId="{2113ECB3-96D6-407E-8CB1-0A5407E1E614}" sibTransId="{23E5C7EB-753E-4535-B4A1-0C381CAC5798}"/>
    <dgm:cxn modelId="{9E2D8FE5-BFDF-4C5F-92EE-45BA2C21CE2F}" type="presOf" srcId="{44504057-BFD4-4825-87D9-2AA93FB39221}" destId="{4369F9B0-05E3-4ACD-96D4-F09DA408F1CB}" srcOrd="0" destOrd="0" presId="urn:microsoft.com/office/officeart/2005/8/layout/hProcess7"/>
    <dgm:cxn modelId="{BD6D3FF2-5827-4F2D-B475-281AEF8A29CB}" type="presOf" srcId="{E236EED6-D06D-4420-B1F3-275918C080F7}" destId="{F84C6561-4900-4BBF-9435-DF59DE8E6641}" srcOrd="0" destOrd="0" presId="urn:microsoft.com/office/officeart/2005/8/layout/hProcess7"/>
    <dgm:cxn modelId="{9C6699FC-937E-4A08-A21D-B95A914113C1}" type="presOf" srcId="{236068C1-3E20-4B76-A498-D63B4303B163}" destId="{624316EE-A343-423C-A0D2-8EBA53DAB10A}" srcOrd="1" destOrd="0" presId="urn:microsoft.com/office/officeart/2005/8/layout/hProcess7"/>
    <dgm:cxn modelId="{DE03E7A7-6637-4E53-91C1-9BE000EFB09F}" type="presParOf" srcId="{4369F9B0-05E3-4ACD-96D4-F09DA408F1CB}" destId="{320C4C9B-71EF-43A9-A79D-77244DB81122}" srcOrd="0" destOrd="0" presId="urn:microsoft.com/office/officeart/2005/8/layout/hProcess7"/>
    <dgm:cxn modelId="{6484DE06-0B71-4A5C-88FF-3C256F83DDD2}" type="presParOf" srcId="{320C4C9B-71EF-43A9-A79D-77244DB81122}" destId="{4B7C21ED-BFB5-4686-B37C-7037979D2B9A}" srcOrd="0" destOrd="0" presId="urn:microsoft.com/office/officeart/2005/8/layout/hProcess7"/>
    <dgm:cxn modelId="{85A0E6C1-342B-4695-ADFA-2A89785B6CFE}" type="presParOf" srcId="{320C4C9B-71EF-43A9-A79D-77244DB81122}" destId="{624316EE-A343-423C-A0D2-8EBA53DAB10A}" srcOrd="1" destOrd="0" presId="urn:microsoft.com/office/officeart/2005/8/layout/hProcess7"/>
    <dgm:cxn modelId="{3F6CF36B-21B9-43BB-92CF-79A8F4DB0764}" type="presParOf" srcId="{320C4C9B-71EF-43A9-A79D-77244DB81122}" destId="{3F296349-6EEC-444D-8EBD-8CBACC4345DD}" srcOrd="2" destOrd="0" presId="urn:microsoft.com/office/officeart/2005/8/layout/hProcess7"/>
    <dgm:cxn modelId="{54E4C95B-1F32-4956-B51B-86324C85423E}" type="presParOf" srcId="{4369F9B0-05E3-4ACD-96D4-F09DA408F1CB}" destId="{A93333B4-E4DE-4F4C-A75E-6E5951C0F0F5}" srcOrd="1" destOrd="0" presId="urn:microsoft.com/office/officeart/2005/8/layout/hProcess7"/>
    <dgm:cxn modelId="{73889810-6693-4E6E-BC9D-EA65D1355827}" type="presParOf" srcId="{4369F9B0-05E3-4ACD-96D4-F09DA408F1CB}" destId="{DE8B5EDF-1A84-42D3-B3A6-D99211C8EC45}" srcOrd="2" destOrd="0" presId="urn:microsoft.com/office/officeart/2005/8/layout/hProcess7"/>
    <dgm:cxn modelId="{7991DAB9-B020-4B9F-ACDF-D01DC92478E4}" type="presParOf" srcId="{DE8B5EDF-1A84-42D3-B3A6-D99211C8EC45}" destId="{F236F855-00D3-47A2-850F-2F92B7437D7B}" srcOrd="0" destOrd="0" presId="urn:microsoft.com/office/officeart/2005/8/layout/hProcess7"/>
    <dgm:cxn modelId="{F74E88E1-34AA-4E1E-94E9-4F6BD7CAFFDA}" type="presParOf" srcId="{DE8B5EDF-1A84-42D3-B3A6-D99211C8EC45}" destId="{351E5290-22B7-4D0C-B8C5-A45F6A655AC7}" srcOrd="1" destOrd="0" presId="urn:microsoft.com/office/officeart/2005/8/layout/hProcess7"/>
    <dgm:cxn modelId="{EF40740B-C729-40A1-8F36-C0AD48736F19}" type="presParOf" srcId="{DE8B5EDF-1A84-42D3-B3A6-D99211C8EC45}" destId="{5DDE576E-EB0D-47BB-8A7B-E326944ACF79}" srcOrd="2" destOrd="0" presId="urn:microsoft.com/office/officeart/2005/8/layout/hProcess7"/>
    <dgm:cxn modelId="{E6E99154-1FED-45F8-834A-1CC5ED4D7B30}" type="presParOf" srcId="{4369F9B0-05E3-4ACD-96D4-F09DA408F1CB}" destId="{DD48D572-7E25-4B71-9A9A-AB64790BA343}" srcOrd="3" destOrd="0" presId="urn:microsoft.com/office/officeart/2005/8/layout/hProcess7"/>
    <dgm:cxn modelId="{BA0566AD-5D4B-45A9-988A-9749C4F24B9D}" type="presParOf" srcId="{4369F9B0-05E3-4ACD-96D4-F09DA408F1CB}" destId="{CAF02471-834F-425A-8D2F-FB5B7D6C954A}" srcOrd="4" destOrd="0" presId="urn:microsoft.com/office/officeart/2005/8/layout/hProcess7"/>
    <dgm:cxn modelId="{9687B5AC-0EE1-4F70-ABBE-F84B50F07D87}" type="presParOf" srcId="{CAF02471-834F-425A-8D2F-FB5B7D6C954A}" destId="{F84C6561-4900-4BBF-9435-DF59DE8E6641}" srcOrd="0" destOrd="0" presId="urn:microsoft.com/office/officeart/2005/8/layout/hProcess7"/>
    <dgm:cxn modelId="{9117DFF4-BDE0-479A-B186-47524927151B}" type="presParOf" srcId="{CAF02471-834F-425A-8D2F-FB5B7D6C954A}" destId="{7FE8FFC8-AA84-462A-9AC6-E78B1758A98F}" srcOrd="1" destOrd="0" presId="urn:microsoft.com/office/officeart/2005/8/layout/hProcess7"/>
    <dgm:cxn modelId="{F6924C69-C2F3-42B6-B544-DE43E9793CEE}" type="presParOf" srcId="{CAF02471-834F-425A-8D2F-FB5B7D6C954A}" destId="{1A612319-9559-42B1-A776-B61BB10F3959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7C21ED-BFB5-4686-B37C-7037979D2B9A}">
      <dsp:nvSpPr>
        <dsp:cNvPr id="0" name=""/>
        <dsp:cNvSpPr/>
      </dsp:nvSpPr>
      <dsp:spPr>
        <a:xfrm>
          <a:off x="695" y="2176"/>
          <a:ext cx="2993959" cy="978341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3444" rIns="160020" bIns="0" numCol="1" spcCol="1270" anchor="t" anchorCtr="0">
          <a:noAutofit/>
        </a:bodyPr>
        <a:lstStyle/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3600" kern="1200" dirty="0">
            <a:solidFill>
              <a:srgbClr val="7030A0"/>
            </a:solidFill>
          </a:endParaRPr>
        </a:p>
      </dsp:txBody>
      <dsp:txXfrm rot="16200000">
        <a:off x="-101028" y="103900"/>
        <a:ext cx="802239" cy="598791"/>
      </dsp:txXfrm>
    </dsp:sp>
    <dsp:sp modelId="{3F296349-6EEC-444D-8EBD-8CBACC4345DD}">
      <dsp:nvSpPr>
        <dsp:cNvPr id="0" name=""/>
        <dsp:cNvSpPr/>
      </dsp:nvSpPr>
      <dsp:spPr>
        <a:xfrm>
          <a:off x="599487" y="2176"/>
          <a:ext cx="2230499" cy="97834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0015" rIns="0" bIns="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>
              <a:solidFill>
                <a:srgbClr val="7030A0"/>
              </a:solidFill>
            </a:rPr>
            <a:t>ANMAC </a:t>
          </a:r>
        </a:p>
      </dsp:txBody>
      <dsp:txXfrm>
        <a:off x="599487" y="2176"/>
        <a:ext cx="2230499" cy="978341"/>
      </dsp:txXfrm>
    </dsp:sp>
    <dsp:sp modelId="{F84C6561-4900-4BBF-9435-DF59DE8E6641}">
      <dsp:nvSpPr>
        <dsp:cNvPr id="0" name=""/>
        <dsp:cNvSpPr/>
      </dsp:nvSpPr>
      <dsp:spPr>
        <a:xfrm>
          <a:off x="3099443" y="2176"/>
          <a:ext cx="2993959" cy="988411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3444" rIns="160020" bIns="0" numCol="1" spcCol="1270" anchor="t" anchorCtr="0">
          <a:noAutofit/>
        </a:bodyPr>
        <a:lstStyle/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3600" kern="1200" dirty="0">
            <a:solidFill>
              <a:srgbClr val="7030A0"/>
            </a:solidFill>
          </a:endParaRPr>
        </a:p>
      </dsp:txBody>
      <dsp:txXfrm rot="16200000">
        <a:off x="2993590" y="108029"/>
        <a:ext cx="810497" cy="598791"/>
      </dsp:txXfrm>
    </dsp:sp>
    <dsp:sp modelId="{351E5290-22B7-4D0C-B8C5-A45F6A655AC7}">
      <dsp:nvSpPr>
        <dsp:cNvPr id="0" name=""/>
        <dsp:cNvSpPr/>
      </dsp:nvSpPr>
      <dsp:spPr>
        <a:xfrm rot="5400000">
          <a:off x="2888106" y="104477"/>
          <a:ext cx="524503" cy="44909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612319-9559-42B1-A776-B61BB10F3959}">
      <dsp:nvSpPr>
        <dsp:cNvPr id="0" name=""/>
        <dsp:cNvSpPr/>
      </dsp:nvSpPr>
      <dsp:spPr>
        <a:xfrm>
          <a:off x="3698235" y="2176"/>
          <a:ext cx="2230499" cy="98841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0015" rIns="0" bIns="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>
              <a:solidFill>
                <a:srgbClr val="7030A0"/>
              </a:solidFill>
            </a:rPr>
            <a:t>SCHOOLS </a:t>
          </a:r>
        </a:p>
      </dsp:txBody>
      <dsp:txXfrm>
        <a:off x="3698235" y="2176"/>
        <a:ext cx="2230499" cy="988411"/>
      </dsp:txXfrm>
    </dsp:sp>
    <dsp:sp modelId="{9E11C07E-4BE6-4B03-9FC1-E180A41FD831}">
      <dsp:nvSpPr>
        <dsp:cNvPr id="0" name=""/>
        <dsp:cNvSpPr/>
      </dsp:nvSpPr>
      <dsp:spPr>
        <a:xfrm>
          <a:off x="6198191" y="2176"/>
          <a:ext cx="2993959" cy="948880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5438" rIns="97790" bIns="0" numCol="1" spcCol="1270" anchor="t" anchorCtr="0">
          <a:noAutofit/>
        </a:bodyPr>
        <a:lstStyle/>
        <a:p>
          <a:pPr marL="0" lvl="0" indent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2200" kern="1200" dirty="0">
            <a:solidFill>
              <a:srgbClr val="7030A0"/>
            </a:solidFill>
          </a:endParaRPr>
        </a:p>
      </dsp:txBody>
      <dsp:txXfrm rot="16200000">
        <a:off x="6108545" y="91821"/>
        <a:ext cx="778082" cy="598791"/>
      </dsp:txXfrm>
    </dsp:sp>
    <dsp:sp modelId="{B523E1F1-94A8-48DC-9627-DB89EB3FDBB1}">
      <dsp:nvSpPr>
        <dsp:cNvPr id="0" name=""/>
        <dsp:cNvSpPr/>
      </dsp:nvSpPr>
      <dsp:spPr>
        <a:xfrm rot="5400000">
          <a:off x="5989486" y="104477"/>
          <a:ext cx="524503" cy="44909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B0FD61-6806-48BC-AE91-D5DC754C9F60}">
      <dsp:nvSpPr>
        <dsp:cNvPr id="0" name=""/>
        <dsp:cNvSpPr/>
      </dsp:nvSpPr>
      <dsp:spPr>
        <a:xfrm>
          <a:off x="6796982" y="2176"/>
          <a:ext cx="2230499" cy="948880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0015" rIns="0" bIns="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>
              <a:solidFill>
                <a:srgbClr val="7030A0"/>
              </a:solidFill>
            </a:rPr>
            <a:t>NMBA</a:t>
          </a:r>
        </a:p>
      </dsp:txBody>
      <dsp:txXfrm>
        <a:off x="6796982" y="2176"/>
        <a:ext cx="2230499" cy="9488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7C21ED-BFB5-4686-B37C-7037979D2B9A}">
      <dsp:nvSpPr>
        <dsp:cNvPr id="0" name=""/>
        <dsp:cNvSpPr/>
      </dsp:nvSpPr>
      <dsp:spPr>
        <a:xfrm>
          <a:off x="1773" y="1187"/>
          <a:ext cx="4515626" cy="1066201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85166" rIns="240030" bIns="0" numCol="1" spcCol="1270" anchor="t" anchorCtr="0">
          <a:noAutofit/>
        </a:bodyPr>
        <a:lstStyle/>
        <a:p>
          <a:pPr marL="0" lvl="0" indent="0" algn="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5400" kern="1200" dirty="0"/>
        </a:p>
      </dsp:txBody>
      <dsp:txXfrm rot="16200000">
        <a:off x="16193" y="-13232"/>
        <a:ext cx="874285" cy="903125"/>
      </dsp:txXfrm>
    </dsp:sp>
    <dsp:sp modelId="{3F296349-6EEC-444D-8EBD-8CBACC4345DD}">
      <dsp:nvSpPr>
        <dsp:cNvPr id="0" name=""/>
        <dsp:cNvSpPr/>
      </dsp:nvSpPr>
      <dsp:spPr>
        <a:xfrm>
          <a:off x="904898" y="1187"/>
          <a:ext cx="3364141" cy="106620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0015" rIns="0" bIns="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LEGISATION </a:t>
          </a:r>
        </a:p>
      </dsp:txBody>
      <dsp:txXfrm>
        <a:off x="904898" y="1187"/>
        <a:ext cx="3364141" cy="1066201"/>
      </dsp:txXfrm>
    </dsp:sp>
    <dsp:sp modelId="{9E11C07E-4BE6-4B03-9FC1-E180A41FD831}">
      <dsp:nvSpPr>
        <dsp:cNvPr id="0" name=""/>
        <dsp:cNvSpPr/>
      </dsp:nvSpPr>
      <dsp:spPr>
        <a:xfrm>
          <a:off x="4677219" y="0"/>
          <a:ext cx="4515626" cy="1112594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9154" rIns="115570" bIns="0" numCol="1" spcCol="1270" anchor="t" anchorCtr="0">
          <a:noAutofit/>
        </a:bodyPr>
        <a:lstStyle/>
        <a:p>
          <a:pPr marL="0" lvl="0" indent="0" algn="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2600" kern="1200" dirty="0"/>
        </a:p>
      </dsp:txBody>
      <dsp:txXfrm rot="16200000">
        <a:off x="4672618" y="4601"/>
        <a:ext cx="912327" cy="903125"/>
      </dsp:txXfrm>
    </dsp:sp>
    <dsp:sp modelId="{351E5290-22B7-4D0C-B8C5-A45F6A655AC7}">
      <dsp:nvSpPr>
        <dsp:cNvPr id="0" name=""/>
        <dsp:cNvSpPr/>
      </dsp:nvSpPr>
      <dsp:spPr>
        <a:xfrm rot="5400000">
          <a:off x="4482477" y="54233"/>
          <a:ext cx="615399" cy="67734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B0FD61-6806-48BC-AE91-D5DC754C9F60}">
      <dsp:nvSpPr>
        <dsp:cNvPr id="0" name=""/>
        <dsp:cNvSpPr/>
      </dsp:nvSpPr>
      <dsp:spPr>
        <a:xfrm>
          <a:off x="5580344" y="0"/>
          <a:ext cx="3364141" cy="1112594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0015" rIns="0" bIns="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REGISTRATION</a:t>
          </a:r>
        </a:p>
      </dsp:txBody>
      <dsp:txXfrm>
        <a:off x="5580344" y="0"/>
        <a:ext cx="3364141" cy="11125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7C21ED-BFB5-4686-B37C-7037979D2B9A}">
      <dsp:nvSpPr>
        <dsp:cNvPr id="0" name=""/>
        <dsp:cNvSpPr/>
      </dsp:nvSpPr>
      <dsp:spPr>
        <a:xfrm>
          <a:off x="1773" y="932"/>
          <a:ext cx="4515626" cy="1189409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85166" rIns="240030" bIns="0" numCol="1" spcCol="1270" anchor="t" anchorCtr="0">
          <a:noAutofit/>
        </a:bodyPr>
        <a:lstStyle/>
        <a:p>
          <a:pPr marL="0" lvl="0" indent="0" algn="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5400" kern="1200" dirty="0">
            <a:solidFill>
              <a:srgbClr val="7030A0"/>
            </a:solidFill>
          </a:endParaRPr>
        </a:p>
      </dsp:txBody>
      <dsp:txXfrm rot="16200000">
        <a:off x="-34322" y="37028"/>
        <a:ext cx="975315" cy="903125"/>
      </dsp:txXfrm>
    </dsp:sp>
    <dsp:sp modelId="{3F296349-6EEC-444D-8EBD-8CBACC4345DD}">
      <dsp:nvSpPr>
        <dsp:cNvPr id="0" name=""/>
        <dsp:cNvSpPr/>
      </dsp:nvSpPr>
      <dsp:spPr>
        <a:xfrm>
          <a:off x="904898" y="932"/>
          <a:ext cx="3364141" cy="1189409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30302" rIns="0" bIns="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800" kern="1200" dirty="0">
              <a:solidFill>
                <a:srgbClr val="7030A0"/>
              </a:solidFill>
            </a:rPr>
            <a:t>TEQSA</a:t>
          </a:r>
        </a:p>
      </dsp:txBody>
      <dsp:txXfrm>
        <a:off x="904898" y="932"/>
        <a:ext cx="3364141" cy="1189409"/>
      </dsp:txXfrm>
    </dsp:sp>
    <dsp:sp modelId="{F84C6561-4900-4BBF-9435-DF59DE8E6641}">
      <dsp:nvSpPr>
        <dsp:cNvPr id="0" name=""/>
        <dsp:cNvSpPr/>
      </dsp:nvSpPr>
      <dsp:spPr>
        <a:xfrm>
          <a:off x="4675446" y="932"/>
          <a:ext cx="4515626" cy="1143044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85166" rIns="240030" bIns="0" numCol="1" spcCol="1270" anchor="t" anchorCtr="0">
          <a:noAutofit/>
        </a:bodyPr>
        <a:lstStyle/>
        <a:p>
          <a:pPr marL="0" lvl="0" indent="0" algn="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5400" kern="1200" dirty="0">
            <a:solidFill>
              <a:srgbClr val="7030A0"/>
            </a:solidFill>
          </a:endParaRPr>
        </a:p>
      </dsp:txBody>
      <dsp:txXfrm rot="16200000">
        <a:off x="4658360" y="18018"/>
        <a:ext cx="937296" cy="903125"/>
      </dsp:txXfrm>
    </dsp:sp>
    <dsp:sp modelId="{351E5290-22B7-4D0C-B8C5-A45F6A655AC7}">
      <dsp:nvSpPr>
        <dsp:cNvPr id="0" name=""/>
        <dsp:cNvSpPr/>
      </dsp:nvSpPr>
      <dsp:spPr>
        <a:xfrm rot="5400000">
          <a:off x="4377840" y="214842"/>
          <a:ext cx="986192" cy="677343"/>
        </a:xfrm>
        <a:prstGeom prst="flowChartExtract">
          <a:avLst/>
        </a:prstGeom>
        <a:solidFill>
          <a:srgbClr val="FF00EF"/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612319-9559-42B1-A776-B61BB10F3959}">
      <dsp:nvSpPr>
        <dsp:cNvPr id="0" name=""/>
        <dsp:cNvSpPr/>
      </dsp:nvSpPr>
      <dsp:spPr>
        <a:xfrm>
          <a:off x="5578571" y="932"/>
          <a:ext cx="3364141" cy="1143044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30302" rIns="0" bIns="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800" kern="1200" dirty="0">
              <a:solidFill>
                <a:srgbClr val="7030A0"/>
              </a:solidFill>
            </a:rPr>
            <a:t>UNIVERSITIES</a:t>
          </a:r>
        </a:p>
      </dsp:txBody>
      <dsp:txXfrm>
        <a:off x="5578571" y="932"/>
        <a:ext cx="3364141" cy="11430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9C5B0C-F9EC-F344-AB0D-D7191F6B6936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0B7ABC-EA36-E149-8FEA-71B72893E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9583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gif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2.jpe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26B29-EC09-B84B-A1A7-1A44B0A5E3CF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1810E-B01B-0C4F-ACB1-45F22CEA4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0524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https://unsplash.com/photos/CIMk0FSOrAE?utm_source=unsplash&amp;utm_medium=referral&amp;utm_content=creditShareLink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0591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AU" sz="1800" b="1" i="0" u="none" strike="noStrike" baseline="0" dirty="0">
                <a:latin typeface="TheSansBold-Plain"/>
              </a:rPr>
              <a:t>Student academic learning needs are identified and supported by the education provider.</a:t>
            </a:r>
          </a:p>
          <a:p>
            <a:pPr algn="l"/>
            <a:r>
              <a:rPr lang="en-AU" sz="1800" b="0" i="0" u="none" strike="noStrike" baseline="0" dirty="0">
                <a:latin typeface="TheSans-Plain"/>
              </a:rPr>
              <a:t>• Mechanisms for early identification and monitoring of students at academic risk.</a:t>
            </a:r>
          </a:p>
          <a:p>
            <a:pPr algn="l"/>
            <a:r>
              <a:rPr lang="en-AU" sz="1800" b="0" i="0" u="none" strike="noStrike" baseline="0" dirty="0">
                <a:latin typeface="TheSans-Plain"/>
              </a:rPr>
              <a:t>• Documented process and/or flowchart offering guidance to staff on: </a:t>
            </a:r>
            <a:r>
              <a:rPr lang="en-AU" sz="1800" b="0" i="0" u="none" strike="noStrike" baseline="0" dirty="0">
                <a:latin typeface="MyriadPro-Regular"/>
              </a:rPr>
              <a:t>» </a:t>
            </a:r>
            <a:r>
              <a:rPr lang="en-AU" sz="1800" b="0" i="0" u="none" strike="noStrike" baseline="0" dirty="0">
                <a:latin typeface="TheSans-Plain"/>
              </a:rPr>
              <a:t>early detection of students</a:t>
            </a:r>
          </a:p>
          <a:p>
            <a:pPr algn="l"/>
            <a:r>
              <a:rPr lang="en-AU" sz="1800" b="1" i="0" u="none" strike="noStrike" baseline="0" dirty="0" err="1">
                <a:latin typeface="TheSans-Plain"/>
              </a:rPr>
              <a:t>Policy&amp;procedures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617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AU" sz="1800" b="1" i="0" u="none" strike="noStrike" baseline="0" dirty="0">
                <a:latin typeface="TheSansBold-Plain"/>
              </a:rPr>
              <a:t>contemporary, validated assessment</a:t>
            </a:r>
          </a:p>
          <a:p>
            <a:pPr algn="l"/>
            <a:r>
              <a:rPr lang="en-AU" sz="1800" b="1" i="0" u="none" strike="noStrike" baseline="0" dirty="0">
                <a:latin typeface="TheSansBold-Plain"/>
              </a:rPr>
              <a:t>tools, modes of assessment, sampling and</a:t>
            </a:r>
          </a:p>
          <a:p>
            <a:pPr algn="l"/>
            <a:r>
              <a:rPr lang="en-AU" sz="1800" b="1" i="0" u="none" strike="noStrike" baseline="0" dirty="0">
                <a:latin typeface="TheSansBold-Plain"/>
              </a:rPr>
              <a:t>moderation processes.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4769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EXTERNAL ADVISORY COMETTEE IS VERY IMPORTANT, SHAREHOLDERS </a:t>
            </a:r>
          </a:p>
          <a:p>
            <a:r>
              <a:rPr lang="en-AU" dirty="0"/>
              <a:t>SUBCOMITTEE : CURRICULUM DEVELOPMENT; CORE GROUP OF PEOPLE CURRICULUM DESIGN/ IMPLAMANETATION AND EVALUATION</a:t>
            </a:r>
            <a:r>
              <a:rPr lang="en-AU" dirty="0">
                <a:sym typeface="Wingdings" panose="05000000000000000000" pitchFamily="2" charset="2"/>
              </a:rPr>
              <a:t> 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D7574D-1973-486D-97AF-1EF31782C884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09237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QUALITY IMPROVED PRESCRIBED/ STADARDIES/ REGISTRATION </a:t>
            </a:r>
          </a:p>
          <a:p>
            <a:r>
              <a:rPr lang="en-AU" dirty="0"/>
              <a:t>TO MANAGE DIFFERENT Providers AND REGULATE THE INFLUX (INSTITUTIONS WITH BUSINESS INTEREST RATHER THAN PULIC Health INTEREST)</a:t>
            </a:r>
          </a:p>
          <a:p>
            <a:r>
              <a:rPr lang="en-AU" dirty="0"/>
              <a:t>800 HOURS OF PROFESSIONAL EXPERIENCE</a:t>
            </a:r>
          </a:p>
          <a:p>
            <a:r>
              <a:rPr lang="en-AU" dirty="0"/>
              <a:t>QUALITY ALIGNED WITH STANDARDS</a:t>
            </a:r>
          </a:p>
          <a:p>
            <a:r>
              <a:rPr lang="en-AU" dirty="0"/>
              <a:t>MONITORING PROCESS</a:t>
            </a:r>
            <a:r>
              <a:rPr lang="en-AU" dirty="0">
                <a:sym typeface="Wingdings" panose="05000000000000000000" pitchFamily="2" charset="2"/>
              </a:rPr>
              <a:t> </a:t>
            </a:r>
            <a:r>
              <a:rPr lang="en-AU" dirty="0"/>
              <a:t> QUALITY IMPROVING CYCLE </a:t>
            </a:r>
            <a:r>
              <a:rPr lang="en-AU" dirty="0">
                <a:sym typeface="Wingdings" panose="05000000000000000000" pitchFamily="2" charset="2"/>
              </a:rPr>
              <a:t> ANMAC &amp;TEQSA</a:t>
            </a:r>
          </a:p>
          <a:p>
            <a:r>
              <a:rPr lang="en-AU" dirty="0">
                <a:sym typeface="Wingdings" panose="05000000000000000000" pitchFamily="2" charset="2"/>
              </a:rPr>
              <a:t>National alignment as well.. 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148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2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QUALITY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2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STUDENT ENGAGEMENT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2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CONTACT WITH LECTURERS/TUTORS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2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UNIVERSITY RESOURCES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969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2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DAILY DISCUSSION / FORUM RESPONSE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2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TIMELY EMAIL RESPONSE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2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TRAINING; FOR STUDENT ENGAGEMENT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2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TRAINING; FOR ZOOM / COLLABORATE / SLIDE DESIGN / LECTURE DESIGN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9021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4485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2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Facilitators 8/1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2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Buddy registered nurse/Mentor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9696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Look forward to ongoing </a:t>
            </a:r>
            <a:r>
              <a:rPr lang="en-AU" dirty="0" err="1"/>
              <a:t>conversationS</a:t>
            </a:r>
            <a:r>
              <a:rPr lang="en-AU" dirty="0"/>
              <a:t>.. COLLABORATIONS.. </a:t>
            </a:r>
          </a:p>
          <a:p>
            <a:r>
              <a:rPr lang="en-AU" b="1" dirty="0"/>
              <a:t>Review the process and advice</a:t>
            </a:r>
            <a:r>
              <a:rPr lang="en-AU" b="1" dirty="0">
                <a:sym typeface="Wingdings" panose="05000000000000000000" pitchFamily="2" charset="2"/>
              </a:rPr>
              <a:t> </a:t>
            </a:r>
            <a:r>
              <a:rPr lang="en-AU" b="1" dirty="0"/>
              <a:t>is offered from here executives offered </a:t>
            </a:r>
          </a:p>
          <a:p>
            <a:r>
              <a:rPr lang="en-AU" dirty="0"/>
              <a:t>Also connection for research in teaching </a:t>
            </a:r>
          </a:p>
          <a:p>
            <a:r>
              <a:rPr lang="en-AU" dirty="0"/>
              <a:t>Research and collaboration… dean conversation… </a:t>
            </a:r>
          </a:p>
          <a:p>
            <a:r>
              <a:rPr lang="en-AU" dirty="0"/>
              <a:t>ICN global alliance of education network… 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867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37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7 eyalet + 1 </a:t>
            </a:r>
            <a:r>
              <a:rPr lang="en-AU" dirty="0" err="1"/>
              <a:t>baskent</a:t>
            </a:r>
            <a:r>
              <a:rPr lang="en-AU" dirty="0"/>
              <a:t> Alani; legislative </a:t>
            </a:r>
            <a:r>
              <a:rPr lang="en-AU" dirty="0" err="1"/>
              <a:t>businesss</a:t>
            </a:r>
            <a:r>
              <a:rPr lang="en-AU" dirty="0"/>
              <a:t> is different</a:t>
            </a:r>
          </a:p>
          <a:p>
            <a:r>
              <a:rPr lang="en-AU" dirty="0"/>
              <a:t>National registration; instead of Interstate or dual registration…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51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  <a:p>
            <a:r>
              <a:rPr lang="en-AU" dirty="0"/>
              <a:t>ELIGIBLE FOR REGISTRATION…. AHPRA</a:t>
            </a:r>
          </a:p>
          <a:p>
            <a:endParaRPr lang="en-AU" dirty="0"/>
          </a:p>
          <a:p>
            <a:r>
              <a:rPr lang="en-AU" dirty="0"/>
              <a:t>EVERY DIVEATION NEEDS TO BE REPORTED AND EXPLAIN </a:t>
            </a:r>
          </a:p>
          <a:p>
            <a:r>
              <a:rPr lang="en-AU" dirty="0"/>
              <a:t>WEBSITE, NUMBER OF PROFESSIONALS,, ETC ALL NEEDS TO BE REPORTED</a:t>
            </a:r>
          </a:p>
          <a:p>
            <a:endParaRPr lang="en-AU" dirty="0"/>
          </a:p>
          <a:p>
            <a:r>
              <a:rPr lang="en-AU" dirty="0"/>
              <a:t>ANMAC STANDARDS REWUIRE RELEVANT DICIPLINE EXPERTS: INTEGRITY RESPONSIBILITIES TO MAINTAIN REGISTRATION</a:t>
            </a:r>
          </a:p>
          <a:p>
            <a:r>
              <a:rPr lang="en-AU" dirty="0"/>
              <a:t>REGISTEREED NURSES CANNOT RISK THEIR REGISTRAION AND THEY CANNOT RUN A SCHOOL WITHOUT REGISTREDED NURSES…..</a:t>
            </a:r>
          </a:p>
          <a:p>
            <a:endParaRPr lang="en-AU" dirty="0"/>
          </a:p>
          <a:p>
            <a:r>
              <a:rPr lang="en-AU" dirty="0"/>
              <a:t>RATIOS/ EDUCATORS/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437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CALSSROOOM LABS FACILITIES ETC</a:t>
            </a:r>
          </a:p>
          <a:p>
            <a:r>
              <a:rPr lang="en-AU" dirty="0"/>
              <a:t>EQUITY BETWEEN CAMPUSES </a:t>
            </a:r>
          </a:p>
          <a:p>
            <a:r>
              <a:rPr lang="en-AU" dirty="0"/>
              <a:t>RESOURCES STANDARDS </a:t>
            </a:r>
          </a:p>
          <a:p>
            <a:r>
              <a:rPr lang="en-AU" dirty="0"/>
              <a:t>SHAREPOINT DOCUMENTS CHECK THE CORRESPONDENCE 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80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003B45"/>
                </a:solidFill>
                <a:effectLst/>
                <a:latin typeface="SofiaProLight"/>
              </a:rPr>
              <a:t>Australia’s independent national quality assurance and regulatory agency for higher education.</a:t>
            </a:r>
          </a:p>
          <a:p>
            <a:r>
              <a:rPr lang="en-AU" b="0" i="0" dirty="0">
                <a:solidFill>
                  <a:srgbClr val="003B45"/>
                </a:solidFill>
                <a:effectLst/>
                <a:latin typeface="SofiaProLight"/>
              </a:rPr>
              <a:t>ONE OF THE CHALLENGES; ANMAC AND TEQSA </a:t>
            </a:r>
          </a:p>
          <a:p>
            <a:r>
              <a:rPr lang="en-AU" b="0" i="0" dirty="0">
                <a:solidFill>
                  <a:srgbClr val="003B45"/>
                </a:solidFill>
                <a:effectLst/>
                <a:latin typeface="SofiaProLight"/>
              </a:rPr>
              <a:t>THERE WAS CONTROVERSY CREATED BETWEEN DIFFERENT TYPES AND LEEVLS OF EDUCATION</a:t>
            </a:r>
          </a:p>
          <a:p>
            <a:endParaRPr lang="en-AU" b="0" i="0" dirty="0">
              <a:solidFill>
                <a:srgbClr val="003B45"/>
              </a:solidFill>
              <a:effectLst/>
              <a:latin typeface="SofiaProLight"/>
            </a:endParaRP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801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456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698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b="1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662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AU" sz="1800" b="1" i="0" u="none" strike="noStrike" baseline="0" dirty="0">
                <a:latin typeface="TheSansBold-Plain"/>
              </a:rPr>
              <a:t>design and ongoing management of the program from external representatives of the nursing profession, including Aboriginal and/or Torres Strait Islander peoples, consumers, students, carers and other relevant stakeholders.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AU" sz="1800" b="1" i="0" u="none" strike="noStrike" baseline="0" dirty="0">
                <a:latin typeface="TheSansBold-Plain"/>
              </a:rPr>
              <a:t>entry pathways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1810E-B01B-0C4F-ACB1-45F22CEA44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193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Heading">
    <p:bg>
      <p:bgPr>
        <a:solidFill>
          <a:srgbClr val="4D4D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28" y="3726171"/>
            <a:ext cx="1639277" cy="166615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7211" y="485775"/>
            <a:ext cx="10965663" cy="2943225"/>
          </a:xfrm>
          <a:prstGeom prst="rect">
            <a:avLst/>
          </a:prstGeom>
        </p:spPr>
        <p:txBody>
          <a:bodyPr lIns="0" tIns="0" anchor="b"/>
          <a:lstStyle>
            <a:lvl1pPr marL="0" indent="0">
              <a:lnSpc>
                <a:spcPct val="75000"/>
              </a:lnSpc>
              <a:buNone/>
              <a:defRPr sz="10000" b="1" i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  <a:lvl2pPr marL="457162" indent="0">
              <a:buNone/>
              <a:defRPr>
                <a:latin typeface="Helvetica Neue" charset="0"/>
                <a:ea typeface="Helvetica Neue" charset="0"/>
                <a:cs typeface="Helvetica Neue" charset="0"/>
              </a:defRPr>
            </a:lvl2pPr>
            <a:lvl3pPr marL="914325" indent="0">
              <a:buNone/>
              <a:defRPr>
                <a:latin typeface="Helvetica Neue" charset="0"/>
                <a:ea typeface="Helvetica Neue" charset="0"/>
                <a:cs typeface="Helvetica Neue" charset="0"/>
              </a:defRPr>
            </a:lvl3pPr>
            <a:lvl4pPr marL="1371487" indent="0">
              <a:buNone/>
              <a:defRPr>
                <a:latin typeface="Helvetica Neue" charset="0"/>
                <a:ea typeface="Helvetica Neue" charset="0"/>
                <a:cs typeface="Helvetica Neue" charset="0"/>
              </a:defRPr>
            </a:lvl4pPr>
            <a:lvl5pPr marL="1828649" indent="0">
              <a:buNone/>
              <a:defRPr>
                <a:latin typeface="Helvetica Neue" charset="0"/>
                <a:ea typeface="Helvetica Neue" charset="0"/>
                <a:cs typeface="Helvetica Neue" charset="0"/>
              </a:defRPr>
            </a:lvl5pPr>
          </a:lstStyle>
          <a:p>
            <a:pPr lvl="0"/>
            <a:r>
              <a:rPr lang="en-US"/>
              <a:t>ALTERNATIVE</a:t>
            </a:r>
            <a:br>
              <a:rPr lang="en-US"/>
            </a:br>
            <a:r>
              <a:rPr lang="en-US"/>
              <a:t>HEADING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937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308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A5974-1054-4267-871A-52415E8728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670739-988E-414C-9F09-2A56AE436D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4857C-B3FD-4B98-BE58-D7333BCF6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1C64C-AC0E-4929-AB37-1C76A70CC4DC}" type="datetime1">
              <a:rPr lang="en-US" smtClean="0"/>
              <a:t>3/19/2021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B334BC-1433-4657-9425-5ECDA871F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70E0E-79FE-4527-BF43-4E385A822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ABF1A-90EE-4A95-8EE1-344B98E7762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7720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">
    <p:bg>
      <p:bgPr>
        <a:solidFill>
          <a:srgbClr val="4D4D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943475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algn="ctr"/>
            <a:r>
              <a:rPr lang="en-US" b="1">
                <a:solidFill>
                  <a:srgbClr val="FF00EF"/>
                </a:solidFill>
                <a:latin typeface="Helvetica Neue Bold" charset="0"/>
              </a:rPr>
              <a:t>INSERT PICTURE</a:t>
            </a:r>
          </a:p>
          <a:p>
            <a:pPr algn="ctr"/>
            <a:r>
              <a:rPr lang="en-US" b="1">
                <a:solidFill>
                  <a:srgbClr val="FF00EF"/>
                </a:solidFill>
                <a:latin typeface="Helvetica Neue Bold" charset="0"/>
              </a:rPr>
              <a:t>540px H x </a:t>
            </a:r>
            <a:r>
              <a:rPr lang="uk-UA" b="1">
                <a:solidFill>
                  <a:srgbClr val="FF00EF"/>
                </a:solidFill>
                <a:latin typeface="Helvetica Neue Bold" charset="0"/>
              </a:rPr>
              <a:t>397</a:t>
            </a:r>
            <a:r>
              <a:rPr lang="en-AU" b="1" err="1">
                <a:solidFill>
                  <a:srgbClr val="FF00EF"/>
                </a:solidFill>
                <a:latin typeface="Helvetica Neue Bold" charset="0"/>
              </a:rPr>
              <a:t>px</a:t>
            </a:r>
            <a:r>
              <a:rPr lang="en-AU" b="1">
                <a:solidFill>
                  <a:srgbClr val="FF00EF"/>
                </a:solidFill>
                <a:latin typeface="Helvetica Neue Bold" charset="0"/>
              </a:rPr>
              <a:t> W</a:t>
            </a:r>
          </a:p>
          <a:p>
            <a:pPr algn="ctr"/>
            <a:r>
              <a:rPr lang="en-AU" b="1">
                <a:solidFill>
                  <a:srgbClr val="FF00EF"/>
                </a:solidFill>
                <a:latin typeface="Helvetica Neue Bold" charset="0"/>
              </a:rPr>
              <a:t>or</a:t>
            </a:r>
            <a:endParaRPr lang="en-US" b="1">
              <a:solidFill>
                <a:srgbClr val="FF00EF"/>
              </a:solidFill>
              <a:latin typeface="Helvetica Neue Bold" charset="0"/>
            </a:endParaRPr>
          </a:p>
          <a:p>
            <a:pPr algn="ctr"/>
            <a:r>
              <a:rPr lang="en-US" b="1">
                <a:solidFill>
                  <a:srgbClr val="FF00EF"/>
                </a:solidFill>
                <a:latin typeface="Helvetica Neue Bold" charset="0"/>
              </a:rPr>
              <a:t>19.05cm H x 14cm W</a:t>
            </a:r>
          </a:p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5408342" y="1008028"/>
            <a:ext cx="4783873" cy="2505296"/>
          </a:xfrm>
          <a:prstGeom prst="rect">
            <a:avLst/>
          </a:prstGeom>
        </p:spPr>
        <p:txBody>
          <a:bodyPr anchor="b"/>
          <a:lstStyle>
            <a:lvl1pPr marL="0" marR="0" indent="0" algn="l" defTabSz="457162" rtl="0" eaLnBrk="1" fontAlgn="auto" latinLnBrk="0" hangingPunct="1">
              <a:lnSpc>
                <a:spcPct val="75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  <a:lvl2pPr marL="457162" indent="0">
              <a:lnSpc>
                <a:spcPct val="75000"/>
              </a:lnSpc>
              <a:buFontTx/>
              <a:buNone/>
              <a:defRPr sz="4000">
                <a:latin typeface="Helvetica Neue" charset="0"/>
                <a:ea typeface="Helvetica Neue" charset="0"/>
                <a:cs typeface="Helvetica Neue" charset="0"/>
              </a:defRPr>
            </a:lvl2pPr>
            <a:lvl3pPr marL="914325" indent="0">
              <a:lnSpc>
                <a:spcPct val="75000"/>
              </a:lnSpc>
              <a:buFontTx/>
              <a:buNone/>
              <a:defRPr sz="4000">
                <a:latin typeface="Helvetica Neue" charset="0"/>
                <a:ea typeface="Helvetica Neue" charset="0"/>
                <a:cs typeface="Helvetica Neue" charset="0"/>
              </a:defRPr>
            </a:lvl3pPr>
            <a:lvl4pPr marL="1371487" indent="0">
              <a:lnSpc>
                <a:spcPct val="75000"/>
              </a:lnSpc>
              <a:buFontTx/>
              <a:buNone/>
              <a:defRPr sz="4000">
                <a:latin typeface="Helvetica Neue" charset="0"/>
                <a:ea typeface="Helvetica Neue" charset="0"/>
                <a:cs typeface="Helvetica Neue" charset="0"/>
              </a:defRPr>
            </a:lvl4pPr>
            <a:lvl5pPr marL="1828649" indent="0">
              <a:lnSpc>
                <a:spcPct val="75000"/>
              </a:lnSpc>
              <a:buFontTx/>
              <a:buNone/>
              <a:defRPr sz="4000">
                <a:latin typeface="Helvetica Neue" charset="0"/>
                <a:ea typeface="Helvetica Neue" charset="0"/>
                <a:cs typeface="Helvetica Neue" charset="0"/>
              </a:defRPr>
            </a:lvl5pPr>
          </a:lstStyle>
          <a:p>
            <a:r>
              <a:rPr lang="en-US">
                <a:latin typeface="Arial Black" charset="0"/>
                <a:ea typeface="Arial Black" charset="0"/>
                <a:cs typeface="Arial Black" charset="0"/>
              </a:rPr>
              <a:t>TITLE OR </a:t>
            </a:r>
            <a:r>
              <a:rPr lang="en-US">
                <a:solidFill>
                  <a:srgbClr val="35B0E6"/>
                </a:solidFill>
                <a:latin typeface="Arial Black" charset="0"/>
                <a:ea typeface="Arial Black" charset="0"/>
                <a:cs typeface="Arial Black" charset="0"/>
              </a:rPr>
              <a:t>HEADING</a:t>
            </a:r>
            <a:br>
              <a:rPr lang="en-US">
                <a:solidFill>
                  <a:srgbClr val="35B0E6"/>
                </a:solidFill>
                <a:latin typeface="Arial Black" charset="0"/>
                <a:ea typeface="Arial Black" charset="0"/>
                <a:cs typeface="Arial Black" charset="0"/>
              </a:rPr>
            </a:br>
            <a:r>
              <a:rPr lang="en-US">
                <a:latin typeface="Arial Black" charset="0"/>
                <a:ea typeface="Arial Black" charset="0"/>
                <a:cs typeface="Arial Black" charset="0"/>
              </a:rPr>
              <a:t>TEXT TO BE</a:t>
            </a:r>
            <a:br>
              <a:rPr lang="en-US">
                <a:latin typeface="Arial Black" charset="0"/>
                <a:ea typeface="Arial Black" charset="0"/>
                <a:cs typeface="Arial Black" charset="0"/>
              </a:rPr>
            </a:br>
            <a:r>
              <a:rPr lang="en-US"/>
              <a:t>ARIAL BOLD 40PT</a:t>
            </a:r>
            <a:endParaRPr lang="en-US">
              <a:latin typeface="Arial Black" charset="0"/>
              <a:ea typeface="Arial Black" charset="0"/>
              <a:cs typeface="Arial Black" charset="0"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5408342" y="3727947"/>
            <a:ext cx="4783873" cy="500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>
                <a:solidFill>
                  <a:srgbClr val="35B0E6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HEADING ARIAL BOLD 24PT 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408342" y="4228011"/>
            <a:ext cx="4783874" cy="65739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5000"/>
              </a:lnSpc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FURTHER DETAILS</a:t>
            </a:r>
            <a:br>
              <a:rPr lang="en-US"/>
            </a:br>
            <a:r>
              <a:rPr lang="en-US"/>
              <a:t>ARIAL 20PT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5408341" y="4880957"/>
            <a:ext cx="4783874" cy="4482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Content </a:t>
            </a:r>
            <a:br>
              <a:rPr lang="en-US"/>
            </a:br>
            <a:r>
              <a:rPr lang="en-US"/>
              <a:t>Arial 16pt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am or event">
    <p:bg>
      <p:bgPr>
        <a:solidFill>
          <a:srgbClr val="4D4D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7150100" y="0"/>
            <a:ext cx="5041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aseline="0">
                <a:solidFill>
                  <a:srgbClr val="FF00EF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algn="ctr"/>
            <a:r>
              <a:rPr lang="en-US" b="1">
                <a:solidFill>
                  <a:srgbClr val="FF00EF"/>
                </a:solidFill>
                <a:latin typeface="Helvetica Neue Bold" charset="0"/>
              </a:rPr>
              <a:t>INSERT PICTURE</a:t>
            </a:r>
          </a:p>
          <a:p>
            <a:pPr algn="ctr"/>
            <a:r>
              <a:rPr lang="en-US" b="1">
                <a:solidFill>
                  <a:srgbClr val="FF00EF"/>
                </a:solidFill>
                <a:latin typeface="Helvetica Neue Bold" charset="0"/>
              </a:rPr>
              <a:t>540px H x </a:t>
            </a:r>
            <a:r>
              <a:rPr lang="uk-UA" b="1">
                <a:solidFill>
                  <a:srgbClr val="FF00EF"/>
                </a:solidFill>
                <a:latin typeface="Helvetica Neue Bold" charset="0"/>
              </a:rPr>
              <a:t>397</a:t>
            </a:r>
            <a:r>
              <a:rPr lang="en-AU" b="1" err="1">
                <a:solidFill>
                  <a:srgbClr val="FF00EF"/>
                </a:solidFill>
                <a:latin typeface="Helvetica Neue Bold" charset="0"/>
              </a:rPr>
              <a:t>px</a:t>
            </a:r>
            <a:r>
              <a:rPr lang="en-AU" b="1">
                <a:solidFill>
                  <a:srgbClr val="FF00EF"/>
                </a:solidFill>
                <a:latin typeface="Helvetica Neue Bold" charset="0"/>
              </a:rPr>
              <a:t> W</a:t>
            </a:r>
          </a:p>
          <a:p>
            <a:pPr algn="ctr"/>
            <a:r>
              <a:rPr lang="en-AU" b="1">
                <a:solidFill>
                  <a:srgbClr val="FF00EF"/>
                </a:solidFill>
                <a:latin typeface="Helvetica Neue Bold" charset="0"/>
              </a:rPr>
              <a:t>or</a:t>
            </a:r>
            <a:endParaRPr lang="en-US" b="1">
              <a:solidFill>
                <a:srgbClr val="FF00EF"/>
              </a:solidFill>
              <a:latin typeface="Helvetica Neue Bold" charset="0"/>
            </a:endParaRPr>
          </a:p>
          <a:p>
            <a:pPr algn="ctr"/>
            <a:r>
              <a:rPr lang="en-US" b="1">
                <a:solidFill>
                  <a:srgbClr val="FF00EF"/>
                </a:solidFill>
                <a:latin typeface="Helvetica Neue Bold" charset="0"/>
              </a:rPr>
              <a:t>19.05cm H x 14cm W</a:t>
            </a:r>
          </a:p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635621" y="585788"/>
            <a:ext cx="4783873" cy="2927536"/>
          </a:xfrm>
          <a:prstGeom prst="rect">
            <a:avLst/>
          </a:prstGeom>
        </p:spPr>
        <p:txBody>
          <a:bodyPr anchor="b"/>
          <a:lstStyle>
            <a:lvl1pPr marL="0" marR="0" indent="0" algn="l" defTabSz="457162" rtl="0" eaLnBrk="1" fontAlgn="auto" latinLnBrk="0" hangingPunct="1">
              <a:lnSpc>
                <a:spcPct val="75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  <a:lvl2pPr marL="457162" indent="0">
              <a:lnSpc>
                <a:spcPct val="75000"/>
              </a:lnSpc>
              <a:buFontTx/>
              <a:buNone/>
              <a:defRPr sz="4000">
                <a:latin typeface="Helvetica Neue" charset="0"/>
                <a:ea typeface="Helvetica Neue" charset="0"/>
                <a:cs typeface="Helvetica Neue" charset="0"/>
              </a:defRPr>
            </a:lvl2pPr>
            <a:lvl3pPr marL="914325" indent="0">
              <a:lnSpc>
                <a:spcPct val="75000"/>
              </a:lnSpc>
              <a:buFontTx/>
              <a:buNone/>
              <a:defRPr sz="4000">
                <a:latin typeface="Helvetica Neue" charset="0"/>
                <a:ea typeface="Helvetica Neue" charset="0"/>
                <a:cs typeface="Helvetica Neue" charset="0"/>
              </a:defRPr>
            </a:lvl3pPr>
            <a:lvl4pPr marL="1371487" indent="0">
              <a:lnSpc>
                <a:spcPct val="75000"/>
              </a:lnSpc>
              <a:buFontTx/>
              <a:buNone/>
              <a:defRPr sz="4000">
                <a:latin typeface="Helvetica Neue" charset="0"/>
                <a:ea typeface="Helvetica Neue" charset="0"/>
                <a:cs typeface="Helvetica Neue" charset="0"/>
              </a:defRPr>
            </a:lvl4pPr>
            <a:lvl5pPr marL="1828649" indent="0">
              <a:lnSpc>
                <a:spcPct val="75000"/>
              </a:lnSpc>
              <a:buFontTx/>
              <a:buNone/>
              <a:defRPr sz="4000">
                <a:latin typeface="Helvetica Neue" charset="0"/>
                <a:ea typeface="Helvetica Neue" charset="0"/>
                <a:cs typeface="Helvetica Neue" charset="0"/>
              </a:defRPr>
            </a:lvl5pPr>
          </a:lstStyle>
          <a:p>
            <a:r>
              <a:rPr lang="en-US">
                <a:latin typeface="Arial Black" charset="0"/>
                <a:ea typeface="Arial Black" charset="0"/>
                <a:cs typeface="Arial Black" charset="0"/>
              </a:rPr>
              <a:t>TITLE OR </a:t>
            </a:r>
            <a:r>
              <a:rPr lang="en-US">
                <a:solidFill>
                  <a:srgbClr val="35B0E6"/>
                </a:solidFill>
                <a:latin typeface="Arial Black" charset="0"/>
                <a:ea typeface="Arial Black" charset="0"/>
                <a:cs typeface="Arial Black" charset="0"/>
              </a:rPr>
              <a:t>HEADING</a:t>
            </a:r>
            <a:br>
              <a:rPr lang="en-US">
                <a:solidFill>
                  <a:srgbClr val="35B0E6"/>
                </a:solidFill>
                <a:latin typeface="Arial Black" charset="0"/>
                <a:ea typeface="Arial Black" charset="0"/>
                <a:cs typeface="Arial Black" charset="0"/>
              </a:rPr>
            </a:br>
            <a:r>
              <a:rPr lang="en-US">
                <a:latin typeface="Arial Black" charset="0"/>
                <a:ea typeface="Arial Black" charset="0"/>
                <a:cs typeface="Arial Black" charset="0"/>
              </a:rPr>
              <a:t>TEXT TO BE</a:t>
            </a:r>
            <a:br>
              <a:rPr lang="en-US">
                <a:latin typeface="Arial Black" charset="0"/>
                <a:ea typeface="Arial Black" charset="0"/>
                <a:cs typeface="Arial Black" charset="0"/>
              </a:rPr>
            </a:br>
            <a:r>
              <a:rPr lang="en-US"/>
              <a:t>ARIAL BOLD 40PT</a:t>
            </a:r>
            <a:endParaRPr lang="en-US">
              <a:latin typeface="Arial Black" charset="0"/>
              <a:ea typeface="Arial Black" charset="0"/>
              <a:cs typeface="Arial Black" charset="0"/>
            </a:endParaRPr>
          </a:p>
        </p:txBody>
      </p:sp>
      <p:sp>
        <p:nvSpPr>
          <p:cNvPr id="5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35620" y="3727947"/>
            <a:ext cx="4783873" cy="500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>
                <a:solidFill>
                  <a:srgbClr val="35B0E6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HEADING ARIAL BOLD 24PT </a:t>
            </a:r>
          </a:p>
        </p:txBody>
      </p:sp>
      <p:sp>
        <p:nvSpPr>
          <p:cNvPr id="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35620" y="4228011"/>
            <a:ext cx="4783874" cy="65739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5000"/>
              </a:lnSpc>
              <a:buNone/>
              <a:defRPr sz="20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FURTHER DETAILS</a:t>
            </a:r>
            <a:br>
              <a:rPr lang="en-US"/>
            </a:br>
            <a:r>
              <a:rPr lang="en-US"/>
              <a:t>ARIAL 20PT</a:t>
            </a:r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635619" y="4880957"/>
            <a:ext cx="4783874" cy="4482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Content </a:t>
            </a:r>
            <a:br>
              <a:rPr lang="en-US"/>
            </a:br>
            <a:r>
              <a:rPr lang="en-US"/>
              <a:t>Arial 16pt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hart Placeholder 9"/>
          <p:cNvSpPr>
            <a:spLocks noGrp="1"/>
          </p:cNvSpPr>
          <p:nvPr>
            <p:ph type="chart" sz="quarter" idx="12"/>
          </p:nvPr>
        </p:nvSpPr>
        <p:spPr>
          <a:xfrm>
            <a:off x="1799167" y="2000250"/>
            <a:ext cx="8509000" cy="4176712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500" b="1" i="0" baseline="0">
                <a:latin typeface="Helvetica Neue Bold" charset="0"/>
                <a:cs typeface="Helvetica Neue Bold" charset="0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8219" y="900112"/>
            <a:ext cx="4186238" cy="10715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65000"/>
              </a:lnSpc>
              <a:buNone/>
              <a:defRPr sz="6000" b="1" i="0">
                <a:solidFill>
                  <a:schemeClr val="bg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/>
              <a:t>CHART TITLE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/>
          <p:cNvSpPr>
            <a:spLocks noGrp="1"/>
          </p:cNvSpPr>
          <p:nvPr>
            <p:ph type="tbl" sz="quarter" idx="11"/>
          </p:nvPr>
        </p:nvSpPr>
        <p:spPr>
          <a:xfrm>
            <a:off x="1799167" y="2029326"/>
            <a:ext cx="8509000" cy="4176211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500" b="1" i="0" baseline="0">
                <a:latin typeface="Helvetica Neue Bold" charset="0"/>
                <a:cs typeface="Helvetica Neue Bold" charset="0"/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15369" y="957764"/>
            <a:ext cx="4186238" cy="10715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65000"/>
              </a:lnSpc>
              <a:buNone/>
              <a:defRPr sz="6000" b="1" i="0">
                <a:solidFill>
                  <a:schemeClr val="bg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/>
              <a:t>TABLE TITLE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15369" y="485776"/>
            <a:ext cx="8518329" cy="1385888"/>
          </a:xfrm>
          <a:prstGeom prst="rect">
            <a:avLst/>
          </a:prstGeom>
        </p:spPr>
        <p:txBody>
          <a:bodyPr/>
          <a:lstStyle>
            <a:lvl1pPr marL="0" marR="0" indent="0" algn="l" defTabSz="457162" rtl="0" eaLnBrk="1" fontAlgn="auto" latinLnBrk="0" hangingPunct="1">
              <a:lnSpc>
                <a:spcPct val="65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6000" b="1" i="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  <a:lvl2pPr>
              <a:defRPr b="1" i="0">
                <a:latin typeface="Helvetica Neue Bold" charset="0"/>
              </a:defRPr>
            </a:lvl2pPr>
            <a:lvl3pPr>
              <a:defRPr b="1" i="0">
                <a:latin typeface="Helvetica Neue Bold" charset="0"/>
              </a:defRPr>
            </a:lvl3pPr>
            <a:lvl4pPr>
              <a:defRPr b="1" i="0">
                <a:latin typeface="Helvetica Neue Bold" charset="0"/>
              </a:defRPr>
            </a:lvl4pPr>
            <a:lvl5pPr>
              <a:defRPr b="1" i="0">
                <a:latin typeface="Helvetica Neue Bold" charset="0"/>
              </a:defRPr>
            </a:lvl5pPr>
          </a:lstStyle>
          <a:p>
            <a:pPr marL="0" marR="0" lvl="0" indent="0" algn="l" defTabSz="457162" rtl="0" eaLnBrk="1" fontAlgn="auto" latinLnBrk="0" hangingPunct="1">
              <a:lnSpc>
                <a:spcPct val="75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VIDEO HEADING</a:t>
            </a:r>
          </a:p>
        </p:txBody>
      </p:sp>
      <p:sp>
        <p:nvSpPr>
          <p:cNvPr id="4" name="Media Placeholder 3"/>
          <p:cNvSpPr>
            <a:spLocks noGrp="1"/>
          </p:cNvSpPr>
          <p:nvPr>
            <p:ph type="media" sz="quarter" idx="11"/>
          </p:nvPr>
        </p:nvSpPr>
        <p:spPr>
          <a:xfrm>
            <a:off x="515368" y="1871663"/>
            <a:ext cx="11257531" cy="452913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rgbClr val="FF00EF"/>
                </a:solidFill>
              </a:defRPr>
            </a:lvl1pPr>
          </a:lstStyle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662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3" r:id="rId2"/>
    <p:sldLayoutId id="2147483724" r:id="rId3"/>
    <p:sldLayoutId id="2147483705" r:id="rId4"/>
    <p:sldLayoutId id="2147483706" r:id="rId5"/>
    <p:sldLayoutId id="2147483725" r:id="rId6"/>
    <p:sldLayoutId id="2147483722" r:id="rId7"/>
    <p:sldLayoutId id="2147483677" r:id="rId8"/>
    <p:sldLayoutId id="2147483728" r:id="rId9"/>
    <p:sldLayoutId id="2147483729" r:id="rId10"/>
    <p:sldLayoutId id="2147483730" r:id="rId11"/>
    <p:sldLayoutId id="2147483731" r:id="rId12"/>
  </p:sldLayoutIdLst>
  <p:hf hdr="0"/>
  <p:txStyles>
    <p:titleStyle>
      <a:lvl1pPr algn="ctr" defTabSz="457162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2" indent="-342872" algn="l" defTabSz="45716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89" indent="-285727" algn="l" defTabSz="45716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06" indent="-228581" algn="l" defTabSz="45716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68" indent="-228581" algn="l" defTabSz="45716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30" indent="-228581" algn="l" defTabSz="45716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93" indent="-228581" algn="l" defTabSz="45716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55" indent="-228581" algn="l" defTabSz="45716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18" indent="-228581" algn="l" defTabSz="45716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80" indent="-228581" algn="l" defTabSz="45716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2" algn="l" defTabSz="4571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25" algn="l" defTabSz="4571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87" algn="l" defTabSz="4571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50" algn="l" defTabSz="4571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12" algn="l" defTabSz="4571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75" algn="l" defTabSz="4571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37" algn="l" defTabSz="4571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00" algn="l" defTabSz="4571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mailto:Oya.gumuskaya@newcastle.edu.au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unsplash.com/s/photos/sydney-harbour-bridge?utm_source=unsplash&amp;utm_medium=referral&amp;utm_content=creditCopyText" TargetMode="External"/><Relationship Id="rId5" Type="http://schemas.openxmlformats.org/officeDocument/2006/relationships/hyperlink" Target="https://unsplash.com/@jmanoto?utm_source=unsplash&amp;utm_medium=referral&amp;utm_content=creditCopyText" TargetMode="External"/><Relationship Id="rId4" Type="http://schemas.openxmlformats.org/officeDocument/2006/relationships/image" Target="../media/image18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gif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hyperlink" Target="https://www.teqsa.gov.au/higher-education-standards-framework-2015" TargetMode="Externa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hyperlink" Target="https://www.anmac.org.au/standards-and-review/registered-nurse" TargetMode="Externa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ursingmidwiferyboard.gov.au/codes-guidelines-statements/professional-standards/registered-nurse-standards-for-practice.aspx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ahpra.gov.au/About-AHPRA/What-We-Do/Legislation.aspx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966D45-99E0-B04E-87FC-30476830EE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9253" y="250185"/>
            <a:ext cx="10965663" cy="2943225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rgbClr val="CB84D0"/>
                </a:solidFill>
              </a:rPr>
              <a:t>THE AUSTRALIAN NURSING AND MIDWIFERY ACCREDIATION COUNCIL AND </a:t>
            </a:r>
          </a:p>
          <a:p>
            <a:pPr algn="ctr"/>
            <a:r>
              <a:rPr lang="en-US" sz="4400" dirty="0">
                <a:solidFill>
                  <a:srgbClr val="CB84D0"/>
                </a:solidFill>
              </a:rPr>
              <a:t>REQUIREMENTS FOR NURSING SCHOOLS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C665D9-0E24-4788-9E67-168E7745C2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01" t="14946" b="38414"/>
          <a:stretch/>
        </p:blipFill>
        <p:spPr>
          <a:xfrm>
            <a:off x="8915705" y="3193410"/>
            <a:ext cx="2252399" cy="2876366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1B006C9-7534-4357-B60E-76700CF362B4}"/>
              </a:ext>
            </a:extLst>
          </p:cNvPr>
          <p:cNvSpPr txBox="1">
            <a:spLocks/>
          </p:cNvSpPr>
          <p:nvPr/>
        </p:nvSpPr>
        <p:spPr>
          <a:xfrm>
            <a:off x="2485747" y="4411273"/>
            <a:ext cx="6356411" cy="2178806"/>
          </a:xfrm>
          <a:prstGeom prst="rect">
            <a:avLst/>
          </a:prstGeom>
        </p:spPr>
        <p:txBody>
          <a:bodyPr/>
          <a:lstStyle>
            <a:lvl1pPr marL="342872" indent="-342872" algn="l" defTabSz="457162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89" indent="-285727" algn="l" defTabSz="457162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06" indent="-228581" algn="l" defTabSz="45716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68" indent="-228581" algn="l" defTabSz="457162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30" indent="-228581" algn="l" defTabSz="457162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93" indent="-228581" algn="l" defTabSz="45716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55" indent="-228581" algn="l" defTabSz="45716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18" indent="-228581" algn="l" defTabSz="45716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80" indent="-228581" algn="l" defTabSz="45716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</a:rPr>
              <a:t>Dr. Oya GUMUSKAYA, PhD, RN</a:t>
            </a:r>
          </a:p>
          <a:p>
            <a:pPr marL="0" indent="0" algn="ctr">
              <a:buNone/>
            </a:pPr>
            <a:endParaRPr lang="en-US" sz="2400" b="1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</a:rPr>
              <a:t>SCHOOL OF NURSING AND MIDWIFERY</a:t>
            </a:r>
          </a:p>
          <a:p>
            <a:pPr marL="0" indent="0" algn="ctr">
              <a:buNone/>
            </a:pP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</a:rPr>
              <a:t>COLLEGE OF HEALTH, MEDICINE AND WELLBEING</a:t>
            </a:r>
          </a:p>
          <a:p>
            <a:endParaRPr lang="en-US" sz="2400" b="1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5052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8B6B9-D900-4F52-A223-FBF62D349C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5159" y="695094"/>
            <a:ext cx="5560841" cy="1071562"/>
          </a:xfrm>
        </p:spPr>
        <p:txBody>
          <a:bodyPr/>
          <a:lstStyle/>
          <a:p>
            <a:r>
              <a:rPr lang="en-AU" sz="4400" dirty="0"/>
              <a:t>Responsible for: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04660F-3A89-4FAF-9516-59B003B70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7626" y="343563"/>
            <a:ext cx="4100200" cy="14230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572F4C-1A44-40DD-BC2A-76D835370A46}"/>
              </a:ext>
            </a:extLst>
          </p:cNvPr>
          <p:cNvSpPr txBox="1"/>
          <p:nvPr/>
        </p:nvSpPr>
        <p:spPr>
          <a:xfrm>
            <a:off x="577049" y="1766656"/>
            <a:ext cx="10067277" cy="4063420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Developing and reviewing </a:t>
            </a:r>
            <a:r>
              <a:rPr lang="en-AU" sz="2400" b="0" i="0" dirty="0">
                <a:solidFill>
                  <a:srgbClr val="64696D"/>
                </a:solidFill>
                <a:effectLst/>
                <a:latin typeface="open-sans"/>
              </a:rPr>
              <a:t>accreditation standards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AU" sz="2400" b="0" i="0" dirty="0">
              <a:solidFill>
                <a:srgbClr val="64696D"/>
              </a:solidFill>
              <a:effectLst/>
              <a:latin typeface="open-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Determining</a:t>
            </a:r>
            <a:r>
              <a:rPr lang="en-AU" sz="2400" b="0" i="0" dirty="0">
                <a:solidFill>
                  <a:srgbClr val="FF0000"/>
                </a:solidFill>
                <a:effectLst/>
                <a:latin typeface="open-sans"/>
              </a:rPr>
              <a:t> </a:t>
            </a:r>
            <a:r>
              <a:rPr lang="en-AU" sz="2400" b="0" i="0" dirty="0">
                <a:solidFill>
                  <a:srgbClr val="64696D"/>
                </a:solidFill>
                <a:effectLst/>
                <a:latin typeface="open-sans"/>
              </a:rPr>
              <a:t>whether</a:t>
            </a:r>
            <a:r>
              <a:rPr lang="en-AU" sz="2400" b="0" i="0" dirty="0">
                <a:solidFill>
                  <a:srgbClr val="7030A0"/>
                </a:solidFill>
                <a:effectLst/>
                <a:latin typeface="open-sans"/>
              </a:rPr>
              <a:t> </a:t>
            </a: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programs </a:t>
            </a:r>
            <a:r>
              <a:rPr lang="en-AU" sz="2400" b="0" i="0" dirty="0">
                <a:solidFill>
                  <a:srgbClr val="64696D"/>
                </a:solidFill>
                <a:effectLst/>
                <a:latin typeface="open-sans"/>
              </a:rPr>
              <a:t>of study, </a:t>
            </a: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and the providers meet </a:t>
            </a:r>
            <a:r>
              <a:rPr lang="en-AU" sz="2400" b="0" i="0" dirty="0">
                <a:solidFill>
                  <a:srgbClr val="64696D"/>
                </a:solidFill>
                <a:effectLst/>
                <a:latin typeface="open-sans"/>
              </a:rPr>
              <a:t>the approved accreditation </a:t>
            </a: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standards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AU" sz="2400" b="0" i="0" dirty="0">
              <a:solidFill>
                <a:srgbClr val="64696D"/>
              </a:solidFill>
              <a:effectLst/>
              <a:latin typeface="open-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Monitoring</a:t>
            </a:r>
            <a:r>
              <a:rPr lang="en-AU" sz="2400" b="0" i="0" dirty="0">
                <a:solidFill>
                  <a:srgbClr val="64696D"/>
                </a:solidFill>
                <a:effectLst/>
                <a:latin typeface="open-sans"/>
              </a:rPr>
              <a:t> the approved programs of study and the providers to ensure that they continue to meet the approved accreditation standards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AU" sz="2400" b="0" i="0" dirty="0">
              <a:solidFill>
                <a:srgbClr val="64696D"/>
              </a:solidFill>
              <a:effectLst/>
              <a:latin typeface="open-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Liaising</a:t>
            </a:r>
            <a:r>
              <a:rPr lang="en-AU" sz="2400" b="0" i="0" dirty="0">
                <a:solidFill>
                  <a:srgbClr val="7030A0"/>
                </a:solidFill>
                <a:effectLst/>
                <a:latin typeface="open-sans"/>
              </a:rPr>
              <a:t> </a:t>
            </a:r>
            <a:r>
              <a:rPr lang="en-AU" sz="2400" b="0" i="0" dirty="0">
                <a:solidFill>
                  <a:srgbClr val="64696D"/>
                </a:solidFill>
                <a:effectLst/>
                <a:latin typeface="open-sans"/>
              </a:rPr>
              <a:t>with national and international </a:t>
            </a: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professional bodies, regulators and educators </a:t>
            </a:r>
            <a:r>
              <a:rPr lang="en-AU" sz="2400" b="0" i="0" dirty="0">
                <a:solidFill>
                  <a:srgbClr val="64696D"/>
                </a:solidFill>
                <a:effectLst/>
                <a:latin typeface="open-sans"/>
              </a:rPr>
              <a:t>on matters related to standards of education and practice. </a:t>
            </a:r>
          </a:p>
          <a:p>
            <a:pPr marL="0" indent="0" algn="ctr">
              <a:lnSpc>
                <a:spcPct val="75000"/>
              </a:lnSpc>
              <a:buNone/>
            </a:pPr>
            <a:endParaRPr lang="en-AU" sz="2400" b="1" dirty="0">
              <a:solidFill>
                <a:srgbClr val="35B0E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86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8B6B9-D900-4F52-A223-FBF62D349C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5159" y="695094"/>
            <a:ext cx="10215699" cy="680945"/>
          </a:xfrm>
        </p:spPr>
        <p:txBody>
          <a:bodyPr/>
          <a:lstStyle/>
          <a:p>
            <a:pPr algn="ctr"/>
            <a:r>
              <a:rPr lang="en-AU" sz="3200" dirty="0">
                <a:solidFill>
                  <a:schemeClr val="accent3">
                    <a:lumMod val="50000"/>
                  </a:schemeClr>
                </a:solidFill>
              </a:rPr>
              <a:t>ANMAC</a:t>
            </a:r>
            <a:r>
              <a:rPr lang="en-AU" sz="3200" dirty="0">
                <a:solidFill>
                  <a:srgbClr val="C00000"/>
                </a:solidFill>
              </a:rPr>
              <a:t> </a:t>
            </a:r>
            <a:r>
              <a:rPr lang="en-AU" sz="3200" dirty="0">
                <a:solidFill>
                  <a:srgbClr val="7030A0"/>
                </a:solidFill>
              </a:rPr>
              <a:t>impact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815B1F-E0BF-4160-B090-6C4CE2937546}"/>
              </a:ext>
            </a:extLst>
          </p:cNvPr>
          <p:cNvSpPr txBox="1"/>
          <p:nvPr/>
        </p:nvSpPr>
        <p:spPr>
          <a:xfrm>
            <a:off x="707366" y="1742536"/>
            <a:ext cx="10875034" cy="3785652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7030A0"/>
                </a:solidFill>
              </a:rPr>
              <a:t>Every deviation needs to be reported and explain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rgbClr val="7030A0"/>
                </a:solidFill>
              </a:rPr>
              <a:t>website,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rgbClr val="7030A0"/>
                </a:solidFill>
              </a:rPr>
              <a:t>number of professionals,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rgbClr val="7030A0"/>
                </a:solidFill>
              </a:rPr>
              <a:t>ratios/ educators….. etc all needs to be reported</a:t>
            </a:r>
          </a:p>
          <a:p>
            <a:pPr lvl="1"/>
            <a:endParaRPr lang="en-AU" sz="2400" dirty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rgbClr val="7030A0"/>
                </a:solidFill>
              </a:rPr>
              <a:t>ANMAC standards require relevant discipline experts to provide or lead an education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400" dirty="0">
              <a:solidFill>
                <a:srgbClr val="7030A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7030A0"/>
                </a:solidFill>
              </a:rPr>
              <a:t>integrity responsibilities to maintain registration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7030A0"/>
                </a:solidFill>
              </a:rPr>
              <a:t>registered nurses cannot risk their registration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EA8F8F-6AE9-4AF5-AB7B-CC9B153B8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246" y="204718"/>
            <a:ext cx="3586573" cy="124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011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9F1EF2FB-57CC-42F5-94F0-F8E9C5F723B8}"/>
              </a:ext>
            </a:extLst>
          </p:cNvPr>
          <p:cNvPicPr>
            <a:picLocks noGrp="1" noChangeAspect="1"/>
          </p:cNvPicPr>
          <p:nvPr>
            <p:ph type="chart" sz="quarter" idx="12"/>
          </p:nvPr>
        </p:nvPicPr>
        <p:blipFill>
          <a:blip r:embed="rId2"/>
          <a:stretch>
            <a:fillRect/>
          </a:stretch>
        </p:blipFill>
        <p:spPr>
          <a:xfrm>
            <a:off x="1552122" y="88762"/>
            <a:ext cx="8702188" cy="652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966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8B6B9-D900-4F52-A223-FBF62D349C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5159" y="695094"/>
            <a:ext cx="8280367" cy="680945"/>
          </a:xfrm>
        </p:spPr>
        <p:txBody>
          <a:bodyPr/>
          <a:lstStyle/>
          <a:p>
            <a:pPr algn="ctr"/>
            <a:r>
              <a:rPr lang="en-AU" sz="3200" dirty="0">
                <a:solidFill>
                  <a:schemeClr val="accent3">
                    <a:lumMod val="50000"/>
                  </a:schemeClr>
                </a:solidFill>
              </a:rPr>
              <a:t>STANDARDS FOR NURSING EDUCATION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30CB7C-236A-4B11-BE85-7EE5EF665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5526" y="413880"/>
            <a:ext cx="2772162" cy="9621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AC40C2-3355-4FF0-9467-F5CB80CD3F3D}"/>
              </a:ext>
            </a:extLst>
          </p:cNvPr>
          <p:cNvSpPr txBox="1"/>
          <p:nvPr/>
        </p:nvSpPr>
        <p:spPr>
          <a:xfrm>
            <a:off x="609369" y="2530135"/>
            <a:ext cx="3705179" cy="1938992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Safety of the public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chemeClr val="tx1">
                    <a:lumMod val="25000"/>
                    <a:lumOff val="75000"/>
                  </a:schemeClr>
                </a:solidFill>
                <a:effectLst/>
                <a:latin typeface="open-sans"/>
              </a:rPr>
              <a:t>Governance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tx1">
                    <a:lumMod val="25000"/>
                    <a:lumOff val="75000"/>
                  </a:schemeClr>
                </a:solidFill>
                <a:latin typeface="open-sans"/>
              </a:rPr>
              <a:t>Program of study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tx1">
                    <a:lumMod val="25000"/>
                    <a:lumOff val="75000"/>
                  </a:schemeClr>
                </a:solidFill>
                <a:latin typeface="open-sans"/>
              </a:rPr>
              <a:t>Student experience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tx1">
                    <a:lumMod val="25000"/>
                    <a:lumOff val="75000"/>
                  </a:schemeClr>
                </a:solidFill>
                <a:latin typeface="open-sans"/>
              </a:rPr>
              <a:t>Student assessment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73C8EC-7D34-43A8-89E9-ABE2904B61C2}"/>
              </a:ext>
            </a:extLst>
          </p:cNvPr>
          <p:cNvSpPr txBox="1"/>
          <p:nvPr/>
        </p:nvSpPr>
        <p:spPr>
          <a:xfrm>
            <a:off x="5431424" y="2531614"/>
            <a:ext cx="5816584" cy="3785652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chemeClr val="accent3">
                    <a:lumMod val="50000"/>
                  </a:schemeClr>
                </a:solidFill>
                <a:effectLst/>
                <a:latin typeface="open-sans"/>
              </a:rPr>
              <a:t>Curriculum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3">
                    <a:lumMod val="50000"/>
                  </a:schemeClr>
                </a:solidFill>
                <a:latin typeface="open-sans"/>
              </a:rPr>
              <a:t>Content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3">
                    <a:lumMod val="50000"/>
                  </a:schemeClr>
                </a:solidFill>
                <a:latin typeface="open-sans"/>
              </a:rPr>
              <a:t>LAW ; policies /procedures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3">
                    <a:lumMod val="50000"/>
                  </a:schemeClr>
                </a:solidFill>
                <a:latin typeface="open-sans"/>
              </a:rPr>
              <a:t>Ethics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3">
                    <a:lumMod val="50000"/>
                  </a:schemeClr>
                </a:solidFill>
                <a:latin typeface="open-sans"/>
              </a:rPr>
              <a:t>Nursing standards (NMBA)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3">
                    <a:lumMod val="50000"/>
                  </a:schemeClr>
                </a:solidFill>
                <a:latin typeface="open-sans"/>
              </a:rPr>
              <a:t>National priorities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3">
                    <a:lumMod val="50000"/>
                  </a:schemeClr>
                </a:solidFill>
                <a:latin typeface="open-sans"/>
              </a:rPr>
              <a:t>Language communication efficiency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3">
                    <a:lumMod val="50000"/>
                  </a:schemeClr>
                </a:solidFill>
                <a:latin typeface="open-sans"/>
              </a:rPr>
              <a:t>Evidence based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3">
                    <a:lumMod val="50000"/>
                  </a:schemeClr>
                </a:solidFill>
                <a:latin typeface="open-sans"/>
              </a:rPr>
              <a:t>Professional experience placements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AU" sz="2400" b="1" dirty="0">
              <a:solidFill>
                <a:schemeClr val="accent3">
                  <a:lumMod val="50000"/>
                </a:schemeClr>
              </a:solidFill>
              <a:latin typeface="open-sans"/>
            </a:endParaRPr>
          </a:p>
        </p:txBody>
      </p:sp>
    </p:spTree>
    <p:extLst>
      <p:ext uri="{BB962C8B-B14F-4D97-AF65-F5344CB8AC3E}">
        <p14:creationId xmlns:p14="http://schemas.microsoft.com/office/powerpoint/2010/main" val="3867907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8B6B9-D900-4F52-A223-FBF62D349C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370" y="626082"/>
            <a:ext cx="10215699" cy="680945"/>
          </a:xfrm>
        </p:spPr>
        <p:txBody>
          <a:bodyPr/>
          <a:lstStyle/>
          <a:p>
            <a:pPr algn="ctr"/>
            <a:r>
              <a:rPr lang="en-AU" sz="3200" dirty="0">
                <a:solidFill>
                  <a:schemeClr val="accent3">
                    <a:lumMod val="50000"/>
                  </a:schemeClr>
                </a:solidFill>
              </a:rPr>
              <a:t>ANMAC STANDARDS FOR NURSING EDUCATION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572F4C-1A44-40DD-BC2A-76D835370A46}"/>
              </a:ext>
            </a:extLst>
          </p:cNvPr>
          <p:cNvSpPr txBox="1"/>
          <p:nvPr/>
        </p:nvSpPr>
        <p:spPr>
          <a:xfrm>
            <a:off x="609370" y="2530135"/>
            <a:ext cx="3962630" cy="1938992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chemeClr val="tx1">
                    <a:lumMod val="25000"/>
                    <a:lumOff val="75000"/>
                  </a:schemeClr>
                </a:solidFill>
                <a:effectLst/>
                <a:latin typeface="open-sans"/>
              </a:rPr>
              <a:t>Safety of the public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Governance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tx1">
                    <a:lumMod val="25000"/>
                    <a:lumOff val="75000"/>
                  </a:schemeClr>
                </a:solidFill>
                <a:latin typeface="open-sans"/>
              </a:rPr>
              <a:t>Program of study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tx1">
                    <a:lumMod val="25000"/>
                    <a:lumOff val="75000"/>
                  </a:schemeClr>
                </a:solidFill>
                <a:latin typeface="open-sans"/>
              </a:rPr>
              <a:t>Student experience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tx1">
                    <a:lumMod val="25000"/>
                    <a:lumOff val="75000"/>
                  </a:schemeClr>
                </a:solidFill>
                <a:latin typeface="open-sans"/>
              </a:rPr>
              <a:t>Student assessment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22F97-2D55-4AE2-86A9-09B51375185B}"/>
              </a:ext>
            </a:extLst>
          </p:cNvPr>
          <p:cNvSpPr txBox="1"/>
          <p:nvPr/>
        </p:nvSpPr>
        <p:spPr>
          <a:xfrm>
            <a:off x="5187462" y="2684169"/>
            <a:ext cx="6395168" cy="830997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64696D"/>
                </a:solidFill>
                <a:latin typeface="open-sans"/>
              </a:rPr>
              <a:t>Tertiary Education Quality and Standards Agency (TEQSA)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91E813-7C70-41FB-82CE-4EC5D4234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5046" y="5094566"/>
            <a:ext cx="2772162" cy="96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956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8B6B9-D900-4F52-A223-FBF62D349C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5159" y="695094"/>
            <a:ext cx="10215699" cy="680945"/>
          </a:xfrm>
        </p:spPr>
        <p:txBody>
          <a:bodyPr/>
          <a:lstStyle/>
          <a:p>
            <a:pPr algn="ctr"/>
            <a:r>
              <a:rPr lang="en-AU" sz="3200" dirty="0">
                <a:solidFill>
                  <a:schemeClr val="accent3">
                    <a:lumMod val="50000"/>
                  </a:schemeClr>
                </a:solidFill>
              </a:rPr>
              <a:t>ANMAC STANDARDS FOR NURSING EDUCATION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572F4C-1A44-40DD-BC2A-76D835370A46}"/>
              </a:ext>
            </a:extLst>
          </p:cNvPr>
          <p:cNvSpPr txBox="1"/>
          <p:nvPr/>
        </p:nvSpPr>
        <p:spPr>
          <a:xfrm>
            <a:off x="609369" y="2530135"/>
            <a:ext cx="10067277" cy="1938992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open-sans"/>
              </a:rPr>
              <a:t>Safety of the public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open-sans"/>
              </a:rPr>
              <a:t>Governance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7030A0"/>
                </a:solidFill>
                <a:latin typeface="open-sans"/>
              </a:rPr>
              <a:t>Program of study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open-sans"/>
              </a:rPr>
              <a:t>Student experience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open-sans"/>
              </a:rPr>
              <a:t>Student assessment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C82B2E-FB49-46F7-B34C-E027A11143E2}"/>
              </a:ext>
            </a:extLst>
          </p:cNvPr>
          <p:cNvSpPr txBox="1"/>
          <p:nvPr/>
        </p:nvSpPr>
        <p:spPr>
          <a:xfrm>
            <a:off x="5928574" y="2530135"/>
            <a:ext cx="4288088" cy="1200329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0066CC"/>
                </a:solidFill>
                <a:latin typeface="open-sans"/>
              </a:rPr>
              <a:t>Contemporary nursing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0066CC"/>
                </a:solidFill>
                <a:latin typeface="open-sans"/>
              </a:rPr>
              <a:t>Learning outcomes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0066CC"/>
                </a:solidFill>
                <a:latin typeface="open-sans"/>
              </a:rPr>
              <a:t>….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C6EB64-8829-4C28-BF55-5144EF398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2166" y="5142143"/>
            <a:ext cx="2772162" cy="96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731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8B6B9-D900-4F52-A223-FBF62D349C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5159" y="695094"/>
            <a:ext cx="10215699" cy="680945"/>
          </a:xfrm>
        </p:spPr>
        <p:txBody>
          <a:bodyPr/>
          <a:lstStyle/>
          <a:p>
            <a:pPr algn="ctr"/>
            <a:r>
              <a:rPr lang="en-AU" sz="3200" dirty="0">
                <a:solidFill>
                  <a:srgbClr val="0070C0"/>
                </a:solidFill>
              </a:rPr>
              <a:t>ANMAC STANDARDS FOR NURSING EDUCATION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572F4C-1A44-40DD-BC2A-76D835370A46}"/>
              </a:ext>
            </a:extLst>
          </p:cNvPr>
          <p:cNvSpPr txBox="1"/>
          <p:nvPr/>
        </p:nvSpPr>
        <p:spPr>
          <a:xfrm>
            <a:off x="609370" y="2530135"/>
            <a:ext cx="4162135" cy="1938992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open-sans"/>
              </a:rPr>
              <a:t>Safety of the public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open-sans"/>
              </a:rPr>
              <a:t>Governance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open-sans"/>
              </a:rPr>
              <a:t>Program of study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7030A0"/>
                </a:solidFill>
                <a:latin typeface="open-sans"/>
              </a:rPr>
              <a:t>Student experience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open-sans"/>
              </a:rPr>
              <a:t>Student assessment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5828F1-C21A-4ECB-9C58-98219D0BF9C2}"/>
              </a:ext>
            </a:extLst>
          </p:cNvPr>
          <p:cNvSpPr txBox="1"/>
          <p:nvPr/>
        </p:nvSpPr>
        <p:spPr>
          <a:xfrm>
            <a:off x="5928573" y="2530135"/>
            <a:ext cx="5243731" cy="2308324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0070C0"/>
                </a:solidFill>
                <a:latin typeface="Open Sans"/>
              </a:rPr>
              <a:t>Program transparency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0070C0"/>
                </a:solidFill>
                <a:latin typeface="Open Sans"/>
              </a:rPr>
              <a:t>Student academic support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u="none" strike="noStrike" baseline="0" dirty="0">
                <a:solidFill>
                  <a:srgbClr val="0070C0"/>
                </a:solidFill>
                <a:latin typeface="Open Sans"/>
              </a:rPr>
              <a:t>program advisory</a:t>
            </a:r>
          </a:p>
          <a:p>
            <a:pPr algn="l"/>
            <a:r>
              <a:rPr lang="en-AU" sz="2400" b="1" i="0" u="none" strike="noStrike" baseline="0" dirty="0">
                <a:solidFill>
                  <a:srgbClr val="0070C0"/>
                </a:solidFill>
                <a:latin typeface="Open Sans"/>
              </a:rPr>
              <a:t>and decision-making committees.</a:t>
            </a:r>
            <a:endParaRPr lang="en-AU" sz="2400" b="1" dirty="0">
              <a:solidFill>
                <a:srgbClr val="0070C0"/>
              </a:solidFill>
              <a:latin typeface="Open Sans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AU" sz="2400" b="1" dirty="0">
              <a:solidFill>
                <a:srgbClr val="0070C0"/>
              </a:solidFill>
              <a:latin typeface="Open Sans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AU" sz="2400" b="1" dirty="0">
              <a:solidFill>
                <a:srgbClr val="0070C0"/>
              </a:solidFill>
              <a:latin typeface="Open Sa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8FB8CF-AA26-4CBA-A146-A3D1746FB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0438" y="5030396"/>
            <a:ext cx="2772162" cy="96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520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8B6B9-D900-4F52-A223-FBF62D349C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5159" y="695094"/>
            <a:ext cx="10215699" cy="680945"/>
          </a:xfrm>
        </p:spPr>
        <p:txBody>
          <a:bodyPr/>
          <a:lstStyle/>
          <a:p>
            <a:pPr algn="ctr"/>
            <a:r>
              <a:rPr lang="en-AU" sz="3200" dirty="0">
                <a:solidFill>
                  <a:srgbClr val="0070C0"/>
                </a:solidFill>
              </a:rPr>
              <a:t>ANMAC STANDARDS FOR NURSING EDUCATION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572F4C-1A44-40DD-BC2A-76D835370A46}"/>
              </a:ext>
            </a:extLst>
          </p:cNvPr>
          <p:cNvSpPr txBox="1"/>
          <p:nvPr/>
        </p:nvSpPr>
        <p:spPr>
          <a:xfrm>
            <a:off x="609370" y="2530135"/>
            <a:ext cx="4342192" cy="1938992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rgbClr val="64696D"/>
                </a:solidFill>
                <a:effectLst/>
                <a:latin typeface="+mj-lt"/>
              </a:rPr>
              <a:t>Safety of the public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rgbClr val="64696D"/>
                </a:solidFill>
                <a:effectLst/>
                <a:latin typeface="+mj-lt"/>
              </a:rPr>
              <a:t>Governance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64696D"/>
                </a:solidFill>
                <a:latin typeface="+mj-lt"/>
              </a:rPr>
              <a:t>Program of study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64696D"/>
                </a:solidFill>
                <a:latin typeface="+mj-lt"/>
              </a:rPr>
              <a:t>Student experience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7030A0"/>
                </a:solidFill>
                <a:latin typeface="+mj-lt"/>
              </a:rPr>
              <a:t>Student assessment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6E093-70F4-41C7-AB7C-23A588E9C827}"/>
              </a:ext>
            </a:extLst>
          </p:cNvPr>
          <p:cNvSpPr txBox="1"/>
          <p:nvPr/>
        </p:nvSpPr>
        <p:spPr>
          <a:xfrm>
            <a:off x="5928573" y="2530135"/>
            <a:ext cx="5147743" cy="2308324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/>
            <a:r>
              <a:rPr lang="en-AU" sz="2400" b="1" i="0" u="none" strike="noStrike" baseline="0" dirty="0">
                <a:solidFill>
                  <a:srgbClr val="7030A0"/>
                </a:solidFill>
                <a:latin typeface="+mj-lt"/>
              </a:rPr>
              <a:t>Learning outcomes and</a:t>
            </a:r>
          </a:p>
          <a:p>
            <a:pPr algn="l"/>
            <a:r>
              <a:rPr lang="en-AU" sz="2400" b="1" i="0" u="none" strike="noStrike" baseline="0" dirty="0">
                <a:solidFill>
                  <a:srgbClr val="7030A0"/>
                </a:solidFill>
                <a:latin typeface="+mj-lt"/>
              </a:rPr>
              <a:t>assessment strategies are aligned</a:t>
            </a:r>
          </a:p>
          <a:p>
            <a:pPr algn="l"/>
            <a:r>
              <a:rPr lang="en-AU" sz="2400" b="1" dirty="0">
                <a:solidFill>
                  <a:srgbClr val="7030A0"/>
                </a:solidFill>
                <a:latin typeface="+mj-lt"/>
              </a:rPr>
              <a:t>mapped to the NMBA Registered nurse</a:t>
            </a:r>
          </a:p>
          <a:p>
            <a:pPr algn="l"/>
            <a:r>
              <a:rPr lang="en-AU" sz="2400" b="1" dirty="0">
                <a:solidFill>
                  <a:srgbClr val="7030A0"/>
                </a:solidFill>
                <a:latin typeface="+mj-lt"/>
              </a:rPr>
              <a:t>standards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E816AD-3262-4989-8173-BB145BE4A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190" y="5240233"/>
            <a:ext cx="2772162" cy="96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18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FE32F17-73DD-4AB1-BC7E-8825BB7CEB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222"/>
          <a:stretch/>
        </p:blipFill>
        <p:spPr>
          <a:xfrm>
            <a:off x="1695635" y="559291"/>
            <a:ext cx="9351146" cy="52600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189900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A7DA168D-61F5-4703-AC4A-E0A9E3AEB442}"/>
              </a:ext>
            </a:extLst>
          </p:cNvPr>
          <p:cNvCxnSpPr>
            <a:cxnSpLocks/>
          </p:cNvCxnSpPr>
          <p:nvPr/>
        </p:nvCxnSpPr>
        <p:spPr>
          <a:xfrm>
            <a:off x="3175060" y="3596150"/>
            <a:ext cx="330888" cy="3573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4D44AD37-4CFF-456C-A6E1-6FE3534DB866}"/>
              </a:ext>
            </a:extLst>
          </p:cNvPr>
          <p:cNvCxnSpPr>
            <a:cxnSpLocks/>
          </p:cNvCxnSpPr>
          <p:nvPr/>
        </p:nvCxnSpPr>
        <p:spPr>
          <a:xfrm>
            <a:off x="4780124" y="3426903"/>
            <a:ext cx="398901" cy="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F338407-B26D-4773-8BD7-9AA3816268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20741" y="294377"/>
            <a:ext cx="3857625" cy="247737"/>
          </a:xfrm>
        </p:spPr>
        <p:txBody>
          <a:bodyPr>
            <a:noAutofit/>
          </a:bodyPr>
          <a:lstStyle/>
          <a:p>
            <a:br>
              <a:rPr lang="en-AU" sz="1800" b="1" dirty="0"/>
            </a:br>
            <a:br>
              <a:rPr lang="en-AU" sz="1800" b="1" dirty="0"/>
            </a:br>
            <a:r>
              <a:rPr lang="en-AU" sz="1800" b="1" dirty="0">
                <a:latin typeface="+mn-lt"/>
              </a:rPr>
              <a:t>School of Nursing and Midwifery Committee Structure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40655964-A1AE-48FF-8AFA-7E9C9D5D2F0B}"/>
              </a:ext>
            </a:extLst>
          </p:cNvPr>
          <p:cNvSpPr/>
          <p:nvPr/>
        </p:nvSpPr>
        <p:spPr>
          <a:xfrm>
            <a:off x="3497314" y="898856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82" tIns="4082" rIns="4082" bIns="45493" numCol="1" spcCol="1270" anchor="ctr" anchorCtr="0">
            <a:noAutofit/>
          </a:bodyPr>
          <a:lstStyle/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CHMW Board</a:t>
            </a: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2E0A150B-F214-4DC7-9755-0C0DB1D18343}"/>
              </a:ext>
            </a:extLst>
          </p:cNvPr>
          <p:cNvSpPr/>
          <p:nvPr/>
        </p:nvSpPr>
        <p:spPr>
          <a:xfrm>
            <a:off x="3507550" y="3237321"/>
            <a:ext cx="1254735" cy="70352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82" tIns="4082" rIns="4082" bIns="45493" numCol="1" spcCol="1270" anchor="ctr" anchorCtr="0">
            <a:noAutofit/>
          </a:bodyPr>
          <a:lstStyle/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SONM T &amp;L Committee</a:t>
            </a: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18D21B08-5AED-435F-AC5B-C271A03D0134}"/>
              </a:ext>
            </a:extLst>
          </p:cNvPr>
          <p:cNvSpPr/>
          <p:nvPr/>
        </p:nvSpPr>
        <p:spPr>
          <a:xfrm>
            <a:off x="8776798" y="3236150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82" tIns="4082" rIns="4082" bIns="45493" numCol="1" spcCol="1270" anchor="ctr" anchorCtr="0">
            <a:noAutofit/>
          </a:bodyPr>
          <a:lstStyle/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Postgraduate</a:t>
            </a:r>
          </a:p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Program Management Committee</a:t>
            </a: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FB61FF9D-2245-4F69-925B-7A3BB508613E}"/>
              </a:ext>
            </a:extLst>
          </p:cNvPr>
          <p:cNvSpPr/>
          <p:nvPr/>
        </p:nvSpPr>
        <p:spPr>
          <a:xfrm>
            <a:off x="10599132" y="3228634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42" tIns="3742" rIns="3742" bIns="45493" numCol="1" spcCol="1270" anchor="ctr" anchorCtr="0">
            <a:noAutofit/>
          </a:bodyPr>
          <a:lstStyle/>
          <a:p>
            <a:pPr algn="ctr" defTabSz="26193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b="1" dirty="0">
                <a:latin typeface="Arial" panose="020B0604020202020204" pitchFamily="34" charset="0"/>
                <a:cs typeface="Arial" panose="020B0604020202020204" pitchFamily="34" charset="0"/>
              </a:rPr>
              <a:t>External Program Advisory Committee Master of Nurse Practitioner</a:t>
            </a:r>
          </a:p>
        </p:txBody>
      </p:sp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C3B37E43-8152-4CCD-B739-E62990C8C665}"/>
              </a:ext>
            </a:extLst>
          </p:cNvPr>
          <p:cNvSpPr/>
          <p:nvPr/>
        </p:nvSpPr>
        <p:spPr>
          <a:xfrm>
            <a:off x="1944343" y="3229081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82" tIns="4082" rIns="4082" bIns="45493" numCol="1" spcCol="1270" anchor="ctr" anchorCtr="0">
            <a:noAutofit/>
          </a:bodyPr>
          <a:lstStyle/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643" dirty="0">
                <a:latin typeface="Arial" panose="020B0604020202020204" pitchFamily="34" charset="0"/>
                <a:cs typeface="Arial" panose="020B0604020202020204" pitchFamily="34" charset="0"/>
              </a:rPr>
              <a:t>School Assessment Committee</a:t>
            </a:r>
          </a:p>
        </p:txBody>
      </p:sp>
      <p:sp>
        <p:nvSpPr>
          <p:cNvPr id="130" name="Freeform: Shape 129">
            <a:extLst>
              <a:ext uri="{FF2B5EF4-FFF2-40B4-BE49-F238E27FC236}">
                <a16:creationId xmlns:a16="http://schemas.microsoft.com/office/drawing/2014/main" id="{99D5EB8D-F6A2-4AAF-80BE-41567942B990}"/>
              </a:ext>
            </a:extLst>
          </p:cNvPr>
          <p:cNvSpPr/>
          <p:nvPr/>
        </p:nvSpPr>
        <p:spPr>
          <a:xfrm>
            <a:off x="3469797" y="2099313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82" tIns="4082" rIns="4082" bIns="45493" numCol="1" spcCol="1270" anchor="ctr" anchorCtr="0">
            <a:noAutofit/>
          </a:bodyPr>
          <a:lstStyle/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CHMW T &amp; L Committee</a:t>
            </a:r>
          </a:p>
        </p:txBody>
      </p:sp>
      <p:sp>
        <p:nvSpPr>
          <p:cNvPr id="132" name="Freeform: Shape 131">
            <a:extLst>
              <a:ext uri="{FF2B5EF4-FFF2-40B4-BE49-F238E27FC236}">
                <a16:creationId xmlns:a16="http://schemas.microsoft.com/office/drawing/2014/main" id="{F7945549-BA0D-407B-BB80-60249869CCFE}"/>
              </a:ext>
            </a:extLst>
          </p:cNvPr>
          <p:cNvSpPr/>
          <p:nvPr/>
        </p:nvSpPr>
        <p:spPr>
          <a:xfrm>
            <a:off x="242935" y="905734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82" tIns="4082" rIns="4082" bIns="45493" numCol="1" spcCol="1270" anchor="ctr" anchorCtr="0">
            <a:noAutofit/>
          </a:bodyPr>
          <a:lstStyle/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CHMW Research </a:t>
            </a:r>
            <a:endParaRPr lang="en-AU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Committee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FD6E45B-8CC7-406B-AC54-33146995E06C}"/>
              </a:ext>
            </a:extLst>
          </p:cNvPr>
          <p:cNvCxnSpPr>
            <a:cxnSpLocks/>
          </p:cNvCxnSpPr>
          <p:nvPr/>
        </p:nvCxnSpPr>
        <p:spPr>
          <a:xfrm>
            <a:off x="6441485" y="3376569"/>
            <a:ext cx="777345" cy="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6090513A-391D-4C1A-88B8-D0F77868F6F6}"/>
              </a:ext>
            </a:extLst>
          </p:cNvPr>
          <p:cNvCxnSpPr>
            <a:cxnSpLocks/>
          </p:cNvCxnSpPr>
          <p:nvPr/>
        </p:nvCxnSpPr>
        <p:spPr>
          <a:xfrm>
            <a:off x="4103483" y="1793886"/>
            <a:ext cx="0" cy="263595"/>
          </a:xfrm>
          <a:prstGeom prst="line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58A3142C-A6EB-43AE-BDCE-3660AD607474}"/>
              </a:ext>
            </a:extLst>
          </p:cNvPr>
          <p:cNvCxnSpPr>
            <a:cxnSpLocks/>
          </p:cNvCxnSpPr>
          <p:nvPr/>
        </p:nvCxnSpPr>
        <p:spPr>
          <a:xfrm>
            <a:off x="4103483" y="2946942"/>
            <a:ext cx="0" cy="282205"/>
          </a:xfrm>
          <a:prstGeom prst="line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094C3FDC-EAD0-41A6-9EFD-F1315909513D}"/>
              </a:ext>
            </a:extLst>
          </p:cNvPr>
          <p:cNvCxnSpPr/>
          <p:nvPr/>
        </p:nvCxnSpPr>
        <p:spPr>
          <a:xfrm>
            <a:off x="10047508" y="3429000"/>
            <a:ext cx="521071" cy="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FBE6109E-5C49-45A9-A1B2-6BA988C521F6}"/>
              </a:ext>
            </a:extLst>
          </p:cNvPr>
          <p:cNvCxnSpPr/>
          <p:nvPr/>
        </p:nvCxnSpPr>
        <p:spPr>
          <a:xfrm>
            <a:off x="10127437" y="3604527"/>
            <a:ext cx="253858" cy="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Connector 252">
            <a:extLst>
              <a:ext uri="{FF2B5EF4-FFF2-40B4-BE49-F238E27FC236}">
                <a16:creationId xmlns:a16="http://schemas.microsoft.com/office/drawing/2014/main" id="{A9E5E18B-A8C7-42E8-BAFE-9C338FB67BE5}"/>
              </a:ext>
            </a:extLst>
          </p:cNvPr>
          <p:cNvCxnSpPr>
            <a:cxnSpLocks/>
          </p:cNvCxnSpPr>
          <p:nvPr/>
        </p:nvCxnSpPr>
        <p:spPr>
          <a:xfrm>
            <a:off x="10384907" y="3618269"/>
            <a:ext cx="0" cy="11002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Connector 254">
            <a:extLst>
              <a:ext uri="{FF2B5EF4-FFF2-40B4-BE49-F238E27FC236}">
                <a16:creationId xmlns:a16="http://schemas.microsoft.com/office/drawing/2014/main" id="{417ECFCA-F922-4A07-A39F-44A494FD2026}"/>
              </a:ext>
            </a:extLst>
          </p:cNvPr>
          <p:cNvCxnSpPr/>
          <p:nvPr/>
        </p:nvCxnSpPr>
        <p:spPr>
          <a:xfrm>
            <a:off x="10381295" y="4710415"/>
            <a:ext cx="3229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DBF7D758-EE86-4030-9713-DC8DD6F6D774}"/>
              </a:ext>
            </a:extLst>
          </p:cNvPr>
          <p:cNvSpPr/>
          <p:nvPr/>
        </p:nvSpPr>
        <p:spPr>
          <a:xfrm>
            <a:off x="5150721" y="3231800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82" tIns="4082" rIns="4082" bIns="45493" numCol="1" spcCol="1270" anchor="ctr" anchorCtr="0">
            <a:noAutofit/>
          </a:bodyPr>
          <a:lstStyle/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Undergraduate</a:t>
            </a:r>
          </a:p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 Program Management Committee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B18A524-0D97-4C95-B294-5F5D8351D644}"/>
              </a:ext>
            </a:extLst>
          </p:cNvPr>
          <p:cNvCxnSpPr>
            <a:cxnSpLocks/>
          </p:cNvCxnSpPr>
          <p:nvPr/>
        </p:nvCxnSpPr>
        <p:spPr>
          <a:xfrm>
            <a:off x="6452403" y="3545813"/>
            <a:ext cx="371051" cy="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E334BC3-3BE7-4F59-BFFB-3662E7885CAF}"/>
              </a:ext>
            </a:extLst>
          </p:cNvPr>
          <p:cNvCxnSpPr>
            <a:cxnSpLocks/>
          </p:cNvCxnSpPr>
          <p:nvPr/>
        </p:nvCxnSpPr>
        <p:spPr>
          <a:xfrm>
            <a:off x="6825401" y="3545166"/>
            <a:ext cx="0" cy="1056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656E1C9-ECF7-43C1-A9C8-B2AA6CCE92A6}"/>
              </a:ext>
            </a:extLst>
          </p:cNvPr>
          <p:cNvCxnSpPr>
            <a:cxnSpLocks/>
          </p:cNvCxnSpPr>
          <p:nvPr/>
        </p:nvCxnSpPr>
        <p:spPr>
          <a:xfrm>
            <a:off x="6825401" y="4597397"/>
            <a:ext cx="4412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C8080A4D-9BFD-40EC-BC3D-17FE02B89423}"/>
              </a:ext>
            </a:extLst>
          </p:cNvPr>
          <p:cNvSpPr/>
          <p:nvPr/>
        </p:nvSpPr>
        <p:spPr>
          <a:xfrm>
            <a:off x="7031863" y="3260540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82" tIns="4082" rIns="4082" bIns="45493" numCol="1" spcCol="1270" anchor="ctr" anchorCtr="0">
            <a:noAutofit/>
          </a:bodyPr>
          <a:lstStyle/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B Nursing External Advisory Committee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3CF5380-CAD8-4EC8-A43F-70A2F369B143}"/>
              </a:ext>
            </a:extLst>
          </p:cNvPr>
          <p:cNvCxnSpPr>
            <a:cxnSpLocks/>
          </p:cNvCxnSpPr>
          <p:nvPr/>
        </p:nvCxnSpPr>
        <p:spPr>
          <a:xfrm>
            <a:off x="872935" y="1780190"/>
            <a:ext cx="0" cy="268772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A7A526-4BDC-4A2A-AA65-98A1889FEB36}"/>
              </a:ext>
            </a:extLst>
          </p:cNvPr>
          <p:cNvCxnSpPr>
            <a:cxnSpLocks/>
          </p:cNvCxnSpPr>
          <p:nvPr/>
        </p:nvCxnSpPr>
        <p:spPr>
          <a:xfrm>
            <a:off x="858759" y="2940911"/>
            <a:ext cx="0" cy="238224"/>
          </a:xfrm>
          <a:prstGeom prst="line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3C69E7F1-7108-4143-BC2B-D389782494E9}"/>
              </a:ext>
            </a:extLst>
          </p:cNvPr>
          <p:cNvSpPr/>
          <p:nvPr/>
        </p:nvSpPr>
        <p:spPr>
          <a:xfrm>
            <a:off x="208390" y="2096690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82" tIns="4082" rIns="4082" bIns="45493" numCol="1" spcCol="1270" anchor="ctr" anchorCtr="0">
            <a:noAutofit/>
          </a:bodyPr>
          <a:lstStyle/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CHMW Research Training </a:t>
            </a:r>
          </a:p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Sub-Committee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502DAA89-AE39-4AAF-8AAD-931AF2BE8E49}"/>
              </a:ext>
            </a:extLst>
          </p:cNvPr>
          <p:cNvSpPr/>
          <p:nvPr/>
        </p:nvSpPr>
        <p:spPr>
          <a:xfrm>
            <a:off x="190040" y="3229081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82" tIns="4082" rIns="4082" bIns="45493" numCol="1" spcCol="1270" anchor="ctr" anchorCtr="0">
            <a:noAutofit/>
          </a:bodyPr>
          <a:lstStyle/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SONM Research Committee</a:t>
            </a:r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A83FBA87-DAE0-42FE-95ED-78BA9708CEE2}"/>
              </a:ext>
            </a:extLst>
          </p:cNvPr>
          <p:cNvSpPr/>
          <p:nvPr/>
        </p:nvSpPr>
        <p:spPr>
          <a:xfrm>
            <a:off x="5179025" y="5568427"/>
            <a:ext cx="1260001" cy="595041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rgbClr val="57D0FB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42" tIns="3742" rIns="3742" bIns="45493" numCol="1" spcCol="1270" anchor="ctr" anchorCtr="0">
            <a:noAutofit/>
          </a:bodyPr>
          <a:lstStyle/>
          <a:p>
            <a:pPr algn="ctr" defTabSz="26193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b="1" dirty="0">
                <a:latin typeface="Arial" panose="020B0604020202020204" pitchFamily="34" charset="0"/>
                <a:cs typeface="Arial" panose="020B0604020202020204" pitchFamily="34" charset="0"/>
              </a:rPr>
              <a:t>B Midwifery Curriculum </a:t>
            </a:r>
          </a:p>
          <a:p>
            <a:pPr algn="ctr" defTabSz="26193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b="1" dirty="0">
                <a:latin typeface="Arial" panose="020B0604020202020204" pitchFamily="34" charset="0"/>
                <a:cs typeface="Arial" panose="020B0604020202020204" pitchFamily="34" charset="0"/>
              </a:rPr>
              <a:t>Sub-Committee</a:t>
            </a:r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4F75B7DE-B442-4A4A-8136-F653D3070417}"/>
              </a:ext>
            </a:extLst>
          </p:cNvPr>
          <p:cNvSpPr/>
          <p:nvPr/>
        </p:nvSpPr>
        <p:spPr>
          <a:xfrm>
            <a:off x="7069909" y="4420520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082" tIns="4082" rIns="4082" bIns="45493" numCol="1" spcCol="1270" anchor="ctr" anchorCtr="0">
            <a:noAutofit/>
          </a:bodyPr>
          <a:lstStyle/>
          <a:p>
            <a:pPr algn="ctr" defTabSz="285742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dirty="0">
                <a:latin typeface="Arial" panose="020B0604020202020204" pitchFamily="34" charset="0"/>
                <a:cs typeface="Arial" panose="020B0604020202020204" pitchFamily="34" charset="0"/>
              </a:rPr>
              <a:t>B Midwifery/MMS External Advisory Committee</a:t>
            </a:r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93FE059D-4A3C-4751-B6AA-6B43470E55FB}"/>
              </a:ext>
            </a:extLst>
          </p:cNvPr>
          <p:cNvSpPr/>
          <p:nvPr/>
        </p:nvSpPr>
        <p:spPr>
          <a:xfrm>
            <a:off x="10578963" y="4479728"/>
            <a:ext cx="1296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  <a:miter lim="800000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4422" tIns="4422" rIns="4422" bIns="58646" numCol="1" spcCol="1270" anchor="ctr" anchorCtr="0">
            <a:noAutofit/>
          </a:bodyPr>
          <a:lstStyle/>
          <a:p>
            <a:pPr algn="ctr" defTabSz="30955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External Program Advisory Committee Master of Mental Health Nursing &amp; Master of Nursing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1E7F7A7-CBE0-4C50-99BB-EC9E68E86B6C}"/>
              </a:ext>
            </a:extLst>
          </p:cNvPr>
          <p:cNvCxnSpPr>
            <a:cxnSpLocks/>
          </p:cNvCxnSpPr>
          <p:nvPr/>
        </p:nvCxnSpPr>
        <p:spPr>
          <a:xfrm>
            <a:off x="1456528" y="3340275"/>
            <a:ext cx="265339" cy="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D71B2684-B51B-49F4-B524-E773BD2E0DC6}"/>
              </a:ext>
            </a:extLst>
          </p:cNvPr>
          <p:cNvCxnSpPr>
            <a:cxnSpLocks/>
          </p:cNvCxnSpPr>
          <p:nvPr/>
        </p:nvCxnSpPr>
        <p:spPr>
          <a:xfrm rot="16200000" flipV="1">
            <a:off x="641185" y="2277733"/>
            <a:ext cx="1569093" cy="574006"/>
          </a:xfrm>
          <a:prstGeom prst="bentConnector3">
            <a:avLst>
              <a:gd name="adj1" fmla="val 834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B4F77E5C-A093-4895-A3DD-51EA66C83168}"/>
              </a:ext>
            </a:extLst>
          </p:cNvPr>
          <p:cNvSpPr/>
          <p:nvPr/>
        </p:nvSpPr>
        <p:spPr>
          <a:xfrm>
            <a:off x="5157150" y="4482999"/>
            <a:ext cx="1260000" cy="595041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rgbClr val="57D0FB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42" tIns="3742" rIns="3742" bIns="45493" numCol="1" spcCol="1270" anchor="ctr" anchorCtr="0">
            <a:noAutofit/>
          </a:bodyPr>
          <a:lstStyle/>
          <a:p>
            <a:pPr algn="ctr" defTabSz="26193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b="1" dirty="0">
                <a:latin typeface="Arial" panose="020B0604020202020204" pitchFamily="34" charset="0"/>
                <a:cs typeface="Arial" panose="020B0604020202020204" pitchFamily="34" charset="0"/>
              </a:rPr>
              <a:t>B Nursing Curriculum</a:t>
            </a:r>
          </a:p>
          <a:p>
            <a:pPr algn="ctr" defTabSz="26193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b="1" dirty="0">
                <a:latin typeface="Arial" panose="020B0604020202020204" pitchFamily="34" charset="0"/>
                <a:cs typeface="Arial" panose="020B0604020202020204" pitchFamily="34" charset="0"/>
              </a:rPr>
              <a:t>Sub-Committee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7FEC0ECC-EC05-4EDF-9A91-5C74B8351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6963" y="42269"/>
            <a:ext cx="771866" cy="856587"/>
          </a:xfrm>
          <a:prstGeom prst="rect">
            <a:avLst/>
          </a:prstGeom>
        </p:spPr>
      </p:pic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D24847C7-50F6-46CC-8F2B-D742A41C6629}"/>
              </a:ext>
            </a:extLst>
          </p:cNvPr>
          <p:cNvCxnSpPr>
            <a:cxnSpLocks/>
          </p:cNvCxnSpPr>
          <p:nvPr/>
        </p:nvCxnSpPr>
        <p:spPr>
          <a:xfrm>
            <a:off x="6430439" y="3683603"/>
            <a:ext cx="2327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F6DB6AF1-B2E6-43C4-A176-E5FA574A2480}"/>
              </a:ext>
            </a:extLst>
          </p:cNvPr>
          <p:cNvCxnSpPr>
            <a:cxnSpLocks/>
          </p:cNvCxnSpPr>
          <p:nvPr/>
        </p:nvCxnSpPr>
        <p:spPr>
          <a:xfrm>
            <a:off x="6459235" y="5827854"/>
            <a:ext cx="204475" cy="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ADED18FD-A608-40A4-8DE0-C8B0BED69623}"/>
              </a:ext>
            </a:extLst>
          </p:cNvPr>
          <p:cNvCxnSpPr>
            <a:cxnSpLocks/>
          </p:cNvCxnSpPr>
          <p:nvPr/>
        </p:nvCxnSpPr>
        <p:spPr>
          <a:xfrm>
            <a:off x="6659799" y="3683603"/>
            <a:ext cx="0" cy="21440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7007BD87-3A68-43D9-8EF4-C8CE407F62C0}"/>
              </a:ext>
            </a:extLst>
          </p:cNvPr>
          <p:cNvCxnSpPr>
            <a:cxnSpLocks/>
          </p:cNvCxnSpPr>
          <p:nvPr/>
        </p:nvCxnSpPr>
        <p:spPr>
          <a:xfrm>
            <a:off x="4966090" y="3594212"/>
            <a:ext cx="1923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3EBBB37-E4F5-4A0F-BF42-0CBFF1740EC0}"/>
              </a:ext>
            </a:extLst>
          </p:cNvPr>
          <p:cNvCxnSpPr>
            <a:cxnSpLocks/>
          </p:cNvCxnSpPr>
          <p:nvPr/>
        </p:nvCxnSpPr>
        <p:spPr>
          <a:xfrm flipH="1">
            <a:off x="4965100" y="4592616"/>
            <a:ext cx="214174" cy="0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A783330B-F245-4451-97A7-88FD3E85BD53}"/>
              </a:ext>
            </a:extLst>
          </p:cNvPr>
          <p:cNvCxnSpPr>
            <a:cxnSpLocks/>
          </p:cNvCxnSpPr>
          <p:nvPr/>
        </p:nvCxnSpPr>
        <p:spPr>
          <a:xfrm>
            <a:off x="4966446" y="3593246"/>
            <a:ext cx="0" cy="1000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7497232E-3FD3-4A7C-B1E2-AB21685D52EC}"/>
              </a:ext>
            </a:extLst>
          </p:cNvPr>
          <p:cNvSpPr/>
          <p:nvPr/>
        </p:nvSpPr>
        <p:spPr>
          <a:xfrm>
            <a:off x="3505948" y="4488765"/>
            <a:ext cx="1260000" cy="720000"/>
          </a:xfrm>
          <a:custGeom>
            <a:avLst/>
            <a:gdLst>
              <a:gd name="connsiteX0" fmla="*/ 0 w 1406611"/>
              <a:gd name="connsiteY0" fmla="*/ 0 h 807153"/>
              <a:gd name="connsiteX1" fmla="*/ 1406611 w 1406611"/>
              <a:gd name="connsiteY1" fmla="*/ 0 h 807153"/>
              <a:gd name="connsiteX2" fmla="*/ 1406611 w 1406611"/>
              <a:gd name="connsiteY2" fmla="*/ 807153 h 807153"/>
              <a:gd name="connsiteX3" fmla="*/ 0 w 1406611"/>
              <a:gd name="connsiteY3" fmla="*/ 807153 h 807153"/>
              <a:gd name="connsiteX4" fmla="*/ 0 w 1406611"/>
              <a:gd name="connsiteY4" fmla="*/ 0 h 80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611" h="807153">
                <a:moveTo>
                  <a:pt x="0" y="0"/>
                </a:moveTo>
                <a:lnTo>
                  <a:pt x="1406611" y="0"/>
                </a:lnTo>
                <a:lnTo>
                  <a:pt x="1406611" y="807153"/>
                </a:lnTo>
                <a:lnTo>
                  <a:pt x="0" y="807153"/>
                </a:lnTo>
                <a:lnTo>
                  <a:pt x="0" y="0"/>
                </a:lnTo>
                <a:close/>
              </a:path>
            </a:pathLst>
          </a:custGeom>
          <a:solidFill>
            <a:srgbClr val="57D0FB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42" tIns="3742" rIns="3742" bIns="45493" numCol="1" spcCol="1270" anchor="ctr" anchorCtr="0">
            <a:noAutofit/>
          </a:bodyPr>
          <a:lstStyle/>
          <a:p>
            <a:pPr algn="ctr" defTabSz="26193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700" b="1" dirty="0">
                <a:latin typeface="Arial" panose="020B0604020202020204" pitchFamily="34" charset="0"/>
                <a:cs typeface="Arial" panose="020B0604020202020204" pitchFamily="34" charset="0"/>
              </a:rPr>
              <a:t>SONM T&amp;L SLE Sub-Committee: Simulated Learning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9AD7629-8107-4AA1-B51D-B0AF77FD7B25}"/>
              </a:ext>
            </a:extLst>
          </p:cNvPr>
          <p:cNvCxnSpPr>
            <a:cxnSpLocks/>
          </p:cNvCxnSpPr>
          <p:nvPr/>
        </p:nvCxnSpPr>
        <p:spPr>
          <a:xfrm>
            <a:off x="4103483" y="4241539"/>
            <a:ext cx="0" cy="178981"/>
          </a:xfrm>
          <a:prstGeom prst="line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3F54B-D0D9-47D0-B7DA-EDD9A1639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ECDEF-F1A2-43DC-8A9A-027E95636844}" type="datetime1">
              <a:rPr lang="en-US" smtClean="0"/>
              <a:t>3/19/2021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6FE48-7D82-48A0-A978-A9E076B16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24857-FB8E-4415-A3BF-A67D61FAB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ABF1A-90EE-4A95-8EE1-344B98E77623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9612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981A73-AFD1-4108-B43D-66F75533B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189" y="68263"/>
            <a:ext cx="10145622" cy="67214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68017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8B6B9-D900-4F52-A223-FBF62D349C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5159" y="695094"/>
            <a:ext cx="8014037" cy="1071562"/>
          </a:xfrm>
        </p:spPr>
        <p:txBody>
          <a:bodyPr/>
          <a:lstStyle/>
          <a:p>
            <a:r>
              <a:rPr lang="en-AU" sz="4400" dirty="0">
                <a:solidFill>
                  <a:srgbClr val="0070C0"/>
                </a:solidFill>
              </a:rPr>
              <a:t>The School Committees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572F4C-1A44-40DD-BC2A-76D835370A46}"/>
              </a:ext>
            </a:extLst>
          </p:cNvPr>
          <p:cNvSpPr txBox="1"/>
          <p:nvPr/>
        </p:nvSpPr>
        <p:spPr>
          <a:xfrm>
            <a:off x="577049" y="2457789"/>
            <a:ext cx="10686696" cy="3705117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chemeClr val="accent4">
                    <a:lumMod val="25000"/>
                  </a:schemeClr>
                </a:solidFill>
                <a:effectLst/>
                <a:latin typeface="+mj-lt"/>
              </a:rPr>
              <a:t>Research Committee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AU" sz="2400" b="1" i="0" dirty="0">
              <a:solidFill>
                <a:schemeClr val="accent4">
                  <a:lumMod val="25000"/>
                </a:schemeClr>
              </a:solidFill>
              <a:effectLst/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4">
                    <a:lumMod val="25000"/>
                  </a:schemeClr>
                </a:solidFill>
                <a:latin typeface="+mj-lt"/>
              </a:rPr>
              <a:t>Teaching and Learning </a:t>
            </a:r>
            <a:r>
              <a:rPr lang="en-AU" sz="2400" b="1" i="0" dirty="0">
                <a:solidFill>
                  <a:schemeClr val="accent4">
                    <a:lumMod val="25000"/>
                  </a:schemeClr>
                </a:solidFill>
                <a:effectLst/>
                <a:latin typeface="+mj-lt"/>
              </a:rPr>
              <a:t>Committee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AU" sz="2400" b="1" dirty="0">
              <a:solidFill>
                <a:schemeClr val="accent4">
                  <a:lumMod val="25000"/>
                </a:schemeClr>
              </a:solidFill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chemeClr val="accent4">
                    <a:lumMod val="25000"/>
                  </a:schemeClr>
                </a:solidFill>
                <a:effectLst/>
                <a:latin typeface="+mj-lt"/>
              </a:rPr>
              <a:t>Undergraduate Program Management Committee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4">
                    <a:lumMod val="25000"/>
                  </a:schemeClr>
                </a:solidFill>
                <a:latin typeface="+mj-lt"/>
              </a:rPr>
              <a:t>Nursing Curriculum Subcommittee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4">
                    <a:lumMod val="25000"/>
                  </a:schemeClr>
                </a:solidFill>
                <a:latin typeface="+mj-lt"/>
              </a:rPr>
              <a:t>Midwifery  Curriculum Subcommittee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AU" sz="2400" b="1" i="0" dirty="0">
              <a:solidFill>
                <a:schemeClr val="accent4">
                  <a:lumMod val="25000"/>
                </a:schemeClr>
              </a:solidFill>
              <a:effectLst/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chemeClr val="accent4">
                    <a:lumMod val="25000"/>
                  </a:schemeClr>
                </a:solidFill>
                <a:latin typeface="+mj-lt"/>
              </a:rPr>
              <a:t>Postgraduate program management </a:t>
            </a:r>
            <a:r>
              <a:rPr lang="en-AU" sz="2400" b="1" i="0" dirty="0">
                <a:solidFill>
                  <a:schemeClr val="accent4">
                    <a:lumMod val="25000"/>
                  </a:schemeClr>
                </a:solidFill>
                <a:effectLst/>
                <a:latin typeface="+mj-lt"/>
              </a:rPr>
              <a:t>Committee</a:t>
            </a:r>
          </a:p>
          <a:p>
            <a:pPr marL="0" indent="0" algn="ctr">
              <a:lnSpc>
                <a:spcPct val="75000"/>
              </a:lnSpc>
              <a:buNone/>
            </a:pPr>
            <a:endParaRPr lang="en-AU" sz="2400" b="1" dirty="0">
              <a:solidFill>
                <a:schemeClr val="accent4">
                  <a:lumMod val="25000"/>
                </a:schemeClr>
              </a:solidFill>
              <a:latin typeface="+mj-lt"/>
              <a:ea typeface="Helvetica Neue" charset="0"/>
              <a:cs typeface="Helvetica Neue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421716-801B-406E-A8C8-EB1F67826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3789" y="258859"/>
            <a:ext cx="2591162" cy="227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329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8B6B9-D900-4F52-A223-FBF62D349C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5159" y="695094"/>
            <a:ext cx="8014037" cy="1071562"/>
          </a:xfrm>
        </p:spPr>
        <p:txBody>
          <a:bodyPr/>
          <a:lstStyle/>
          <a:p>
            <a:r>
              <a:rPr lang="en-AU" sz="4400" dirty="0">
                <a:solidFill>
                  <a:schemeClr val="accent3">
                    <a:lumMod val="50000"/>
                  </a:schemeClr>
                </a:solidFill>
              </a:rPr>
              <a:t>The School Executives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572F4C-1A44-40DD-BC2A-76D835370A46}"/>
              </a:ext>
            </a:extLst>
          </p:cNvPr>
          <p:cNvSpPr txBox="1"/>
          <p:nvPr/>
        </p:nvSpPr>
        <p:spPr>
          <a:xfrm>
            <a:off x="535159" y="2906131"/>
            <a:ext cx="11121682" cy="1815882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rgbClr val="64696D"/>
                </a:solidFill>
                <a:latin typeface="open-sans"/>
              </a:rPr>
              <a:t>What happens when a program is not accredited?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rgbClr val="64696D"/>
                </a:solidFill>
                <a:latin typeface="open-sans"/>
              </a:rPr>
              <a:t>Can the graduates register with AHPRA?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0" i="0" dirty="0">
                <a:solidFill>
                  <a:srgbClr val="64696D"/>
                </a:solidFill>
                <a:effectLst/>
                <a:latin typeface="open-sans"/>
              </a:rPr>
              <a:t>Throughout your career, what were the advantages after accreditation? </a:t>
            </a:r>
          </a:p>
          <a:p>
            <a:endParaRPr lang="en-AU" sz="1600" dirty="0"/>
          </a:p>
          <a:p>
            <a:pPr algn="l">
              <a:buFont typeface="Arial" panose="020B0604020202020204" pitchFamily="34" charset="0"/>
              <a:buChar char="•"/>
            </a:pPr>
            <a:endParaRPr lang="en-AU" sz="2400" b="0" i="0" dirty="0">
              <a:solidFill>
                <a:srgbClr val="64696D"/>
              </a:solidFill>
              <a:effectLst/>
              <a:latin typeface="open-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793BA5-6D12-4C3C-8EF8-009ECAEC3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1599" y="258859"/>
            <a:ext cx="2591162" cy="227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1548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46683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F59198-3613-4C8A-A71E-9EE37B64A1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219" y="900112"/>
            <a:ext cx="10340410" cy="555826"/>
          </a:xfrm>
        </p:spPr>
        <p:txBody>
          <a:bodyPr/>
          <a:lstStyle/>
          <a:p>
            <a:pPr algn="ctr"/>
            <a:r>
              <a:rPr lang="en-AU" sz="3200" dirty="0">
                <a:solidFill>
                  <a:srgbClr val="7030A0"/>
                </a:solidFill>
              </a:rPr>
              <a:t>COVID-19 Adaptations reported to ANMAC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39B6A0-058D-4E25-B70A-023B4CD8C547}"/>
              </a:ext>
            </a:extLst>
          </p:cNvPr>
          <p:cNvSpPr txBox="1"/>
          <p:nvPr/>
        </p:nvSpPr>
        <p:spPr>
          <a:xfrm>
            <a:off x="211476" y="1729696"/>
            <a:ext cx="11980524" cy="2793842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VIRTUAL TUTORIALS; ZOOM/ COLLABORATE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RECORDED LECTURES: ZOOM PANOPTO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ONLINE ASSESSMENTS: ONLINE EXAMS, SUBMISSION TYPE ASSESSMENTS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ACADEMIC INTEGRITY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AU" sz="2400" b="1" dirty="0">
              <a:solidFill>
                <a:srgbClr val="35B0E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86247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F59198-3613-4C8A-A71E-9EE37B64A1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218" y="478972"/>
            <a:ext cx="11341895" cy="972458"/>
          </a:xfrm>
        </p:spPr>
        <p:txBody>
          <a:bodyPr/>
          <a:lstStyle/>
          <a:p>
            <a:pPr algn="ctr"/>
            <a:r>
              <a:rPr lang="en-AU" sz="3200" dirty="0">
                <a:solidFill>
                  <a:srgbClr val="7030A0"/>
                </a:solidFill>
              </a:rPr>
              <a:t>UON SUPPORT SYSTEMS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39B6A0-058D-4E25-B70A-023B4CD8C547}"/>
              </a:ext>
            </a:extLst>
          </p:cNvPr>
          <p:cNvSpPr txBox="1"/>
          <p:nvPr/>
        </p:nvSpPr>
        <p:spPr>
          <a:xfrm>
            <a:off x="211476" y="1047525"/>
            <a:ext cx="11980524" cy="3347840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STUDENTS CENTRAL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ADVERSE CIRCUSTANCES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PYSCHOLOGICAL SUPPORT / FREE COUNCELLING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FINANCIAL SUPPORT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WITHDRAW WITHOUT PENALTY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WEEKLY / SECOND WEKLY DROP-INS</a:t>
            </a:r>
          </a:p>
        </p:txBody>
      </p:sp>
    </p:spTree>
    <p:extLst>
      <p:ext uri="{BB962C8B-B14F-4D97-AF65-F5344CB8AC3E}">
        <p14:creationId xmlns:p14="http://schemas.microsoft.com/office/powerpoint/2010/main" val="1181926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62885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F59198-3613-4C8A-A71E-9EE37B64A1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218" y="478972"/>
            <a:ext cx="11341895" cy="972458"/>
          </a:xfrm>
        </p:spPr>
        <p:txBody>
          <a:bodyPr/>
          <a:lstStyle/>
          <a:p>
            <a:r>
              <a:rPr lang="en-AU" sz="3200" dirty="0">
                <a:solidFill>
                  <a:srgbClr val="7030A0"/>
                </a:solidFill>
              </a:rPr>
              <a:t>CLINICAL PLACEMENTS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39B6A0-058D-4E25-B70A-023B4CD8C547}"/>
              </a:ext>
            </a:extLst>
          </p:cNvPr>
          <p:cNvSpPr txBox="1"/>
          <p:nvPr/>
        </p:nvSpPr>
        <p:spPr>
          <a:xfrm>
            <a:off x="211476" y="1748987"/>
            <a:ext cx="11588637" cy="3347840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SONYA.NEWCASTLE.EDU.AU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TRAVEL SUPPORT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ADDITIONAL SUPPORT FOR LECTURES /TUTORIALS/AC FOR EXAMS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WITHDRAW WITHOUT PENALTY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ONLINE INTERVIEWS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4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ACCOMODATION FOR DISTANT PLACEMENTS</a:t>
            </a:r>
          </a:p>
        </p:txBody>
      </p:sp>
    </p:spTree>
    <p:extLst>
      <p:ext uri="{BB962C8B-B14F-4D97-AF65-F5344CB8AC3E}">
        <p14:creationId xmlns:p14="http://schemas.microsoft.com/office/powerpoint/2010/main" val="17245052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918B79-5E8F-4B26-ADFC-4E59254F42E1}"/>
              </a:ext>
            </a:extLst>
          </p:cNvPr>
          <p:cNvSpPr txBox="1"/>
          <p:nvPr/>
        </p:nvSpPr>
        <p:spPr>
          <a:xfrm>
            <a:off x="4934531" y="619775"/>
            <a:ext cx="7257469" cy="3648115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marL="0" indent="0" algn="ctr">
              <a:lnSpc>
                <a:spcPct val="75000"/>
              </a:lnSpc>
              <a:buNone/>
            </a:pPr>
            <a:r>
              <a:rPr lang="en-AU" sz="2800" b="1" dirty="0">
                <a:solidFill>
                  <a:srgbClr val="FFC000"/>
                </a:solidFill>
                <a:latin typeface="Helvetica Neue" charset="0"/>
                <a:ea typeface="Helvetica Neue" charset="0"/>
                <a:cs typeface="Helvetica Neue" charset="0"/>
              </a:rPr>
              <a:t>CONTACT ME ON:</a:t>
            </a:r>
          </a:p>
          <a:p>
            <a:pPr marL="0" indent="0" algn="ctr">
              <a:lnSpc>
                <a:spcPct val="75000"/>
              </a:lnSpc>
              <a:buNone/>
            </a:pPr>
            <a:endParaRPr lang="en-AU" sz="2800" b="1" dirty="0">
              <a:solidFill>
                <a:srgbClr val="FFC00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 algn="ctr">
              <a:lnSpc>
                <a:spcPct val="75000"/>
              </a:lnSpc>
              <a:buNone/>
            </a:pPr>
            <a:endParaRPr lang="en-AU" sz="2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 algn="ctr">
              <a:lnSpc>
                <a:spcPct val="75000"/>
              </a:lnSpc>
              <a:buNone/>
            </a:pPr>
            <a:endParaRPr lang="en-AU" sz="2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 algn="ctr">
              <a:lnSpc>
                <a:spcPct val="75000"/>
              </a:lnSpc>
              <a:buNone/>
            </a:pPr>
            <a:r>
              <a:rPr lang="en-AU" sz="2800" b="1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EMAIL: </a:t>
            </a:r>
            <a:r>
              <a:rPr lang="en-AU" sz="2800" b="1" dirty="0">
                <a:solidFill>
                  <a:schemeClr val="accent4">
                    <a:lumMod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Oya.gumuskaya@newcastle.edu.au</a:t>
            </a:r>
            <a:endParaRPr lang="en-AU" sz="2800" b="1" dirty="0">
              <a:solidFill>
                <a:schemeClr val="accent4">
                  <a:lumMod val="2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 algn="ctr">
              <a:lnSpc>
                <a:spcPct val="75000"/>
              </a:lnSpc>
              <a:buNone/>
            </a:pPr>
            <a:r>
              <a:rPr lang="en-AU" sz="2800" b="1" dirty="0">
                <a:solidFill>
                  <a:schemeClr val="accent4">
                    <a:lumMod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0" indent="0" algn="ctr">
              <a:lnSpc>
                <a:spcPct val="75000"/>
              </a:lnSpc>
              <a:buNone/>
            </a:pPr>
            <a:r>
              <a:rPr lang="en-AU" sz="2800" b="1" dirty="0">
                <a:solidFill>
                  <a:schemeClr val="accent4">
                    <a:lumMod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Twitter: @oya_gumuskaya</a:t>
            </a:r>
          </a:p>
          <a:p>
            <a:pPr marL="0" indent="0" algn="ctr">
              <a:lnSpc>
                <a:spcPct val="75000"/>
              </a:lnSpc>
              <a:buNone/>
            </a:pPr>
            <a:endParaRPr lang="en-AU" sz="2800" b="1" dirty="0">
              <a:solidFill>
                <a:schemeClr val="accent4">
                  <a:lumMod val="2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 algn="ctr">
              <a:lnSpc>
                <a:spcPct val="75000"/>
              </a:lnSpc>
              <a:buNone/>
            </a:pPr>
            <a:r>
              <a:rPr lang="en-AU" sz="2800" b="1" dirty="0">
                <a:solidFill>
                  <a:schemeClr val="accent4">
                    <a:lumMod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https://www.newcastle.edu.au/profile/oya-gumuskaya</a:t>
            </a:r>
          </a:p>
        </p:txBody>
      </p:sp>
      <p:pic>
        <p:nvPicPr>
          <p:cNvPr id="5" name="Picture 4" descr="A bridge over a body of water&#10;&#10;Description automatically generated with medium confidence">
            <a:extLst>
              <a:ext uri="{FF2B5EF4-FFF2-40B4-BE49-F238E27FC236}">
                <a16:creationId xmlns:a16="http://schemas.microsoft.com/office/drawing/2014/main" id="{F7A525CA-218A-45C2-8260-CEFBE321EE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870" y="195587"/>
            <a:ext cx="4310830" cy="64668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B96430-6C61-4932-AFAB-A8334AB82CF2}"/>
              </a:ext>
            </a:extLst>
          </p:cNvPr>
          <p:cNvSpPr txBox="1"/>
          <p:nvPr/>
        </p:nvSpPr>
        <p:spPr>
          <a:xfrm>
            <a:off x="4596411" y="6238225"/>
            <a:ext cx="61592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600" b="0" i="0" dirty="0">
                <a:solidFill>
                  <a:srgbClr val="111111"/>
                </a:solidFill>
                <a:effectLst/>
                <a:latin typeface="-apple-system"/>
              </a:rPr>
              <a:t>Photo by </a:t>
            </a:r>
            <a:r>
              <a:rPr lang="en-AU" sz="1600" b="0" i="0" dirty="0">
                <a:solidFill>
                  <a:srgbClr val="767676"/>
                </a:solidFill>
                <a:effectLst/>
                <a:latin typeface="-apple-system"/>
                <a:hlinkClick r:id="rId5"/>
              </a:rPr>
              <a:t>Jeremy </a:t>
            </a:r>
            <a:r>
              <a:rPr lang="en-AU" sz="1600" b="0" i="0" dirty="0" err="1">
                <a:solidFill>
                  <a:srgbClr val="767676"/>
                </a:solidFill>
                <a:effectLst/>
                <a:latin typeface="-apple-system"/>
                <a:hlinkClick r:id="rId5"/>
              </a:rPr>
              <a:t>Manoto</a:t>
            </a:r>
            <a:r>
              <a:rPr lang="en-AU" sz="1600" b="0" i="0" dirty="0">
                <a:solidFill>
                  <a:srgbClr val="111111"/>
                </a:solidFill>
                <a:effectLst/>
                <a:latin typeface="-apple-system"/>
              </a:rPr>
              <a:t> on </a:t>
            </a:r>
            <a:r>
              <a:rPr lang="en-AU" sz="1600" b="0" i="0" dirty="0" err="1">
                <a:solidFill>
                  <a:srgbClr val="767676"/>
                </a:solidFill>
                <a:effectLst/>
                <a:latin typeface="-apple-system"/>
                <a:hlinkClick r:id="rId6"/>
              </a:rPr>
              <a:t>Unsplash</a:t>
            </a: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1654209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584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6B4FA18-08E2-4A6E-9C42-63E854F98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13" y="4359152"/>
            <a:ext cx="2645518" cy="17989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249084-37C0-4E4F-8B31-A57AE80716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81" y="2463441"/>
            <a:ext cx="2723950" cy="1634370"/>
          </a:xfrm>
          <a:prstGeom prst="rect">
            <a:avLst/>
          </a:prstGeom>
        </p:spPr>
      </p:pic>
      <p:pic>
        <p:nvPicPr>
          <p:cNvPr id="1026" name="Picture 2" descr="Living in Australia - Australian regions">
            <a:extLst>
              <a:ext uri="{FF2B5EF4-FFF2-40B4-BE49-F238E27FC236}">
                <a16:creationId xmlns:a16="http://schemas.microsoft.com/office/drawing/2014/main" id="{3F7FCCFB-CB2C-4B36-ABB0-5B86BB209E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251" y="1646455"/>
            <a:ext cx="8630068" cy="4832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98A374D-B0E0-4427-8B4E-20F1368953CF}"/>
              </a:ext>
            </a:extLst>
          </p:cNvPr>
          <p:cNvSpPr txBox="1"/>
          <p:nvPr/>
        </p:nvSpPr>
        <p:spPr>
          <a:xfrm>
            <a:off x="212681" y="175846"/>
            <a:ext cx="11766638" cy="1201419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marL="0" indent="0" algn="ctr">
              <a:lnSpc>
                <a:spcPct val="75000"/>
              </a:lnSpc>
              <a:buNone/>
            </a:pPr>
            <a:r>
              <a:rPr lang="en-AU" sz="3200" b="1" dirty="0">
                <a:solidFill>
                  <a:schemeClr val="accent4">
                    <a:lumMod val="9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AUSTRALIAN STATES / TERRITORIES </a:t>
            </a:r>
          </a:p>
          <a:p>
            <a:pPr marL="0" indent="0" algn="ctr">
              <a:lnSpc>
                <a:spcPct val="75000"/>
              </a:lnSpc>
              <a:buNone/>
            </a:pPr>
            <a:r>
              <a:rPr lang="en-AU" sz="3200" b="1" dirty="0">
                <a:solidFill>
                  <a:schemeClr val="accent4">
                    <a:lumMod val="9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AND </a:t>
            </a:r>
          </a:p>
          <a:p>
            <a:pPr marL="0" indent="0" algn="ctr">
              <a:lnSpc>
                <a:spcPct val="75000"/>
              </a:lnSpc>
              <a:buNone/>
            </a:pPr>
            <a:r>
              <a:rPr lang="en-AU" sz="3200" b="1" dirty="0">
                <a:solidFill>
                  <a:schemeClr val="accent4">
                    <a:lumMod val="9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LEGISLATIVE DIFFERENCES IN NURSING REGISTRATION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BDE234-0051-45C4-958A-E89158D1880D}"/>
              </a:ext>
            </a:extLst>
          </p:cNvPr>
          <p:cNvSpPr txBox="1"/>
          <p:nvPr/>
        </p:nvSpPr>
        <p:spPr>
          <a:xfrm>
            <a:off x="3655827" y="6471208"/>
            <a:ext cx="7658720" cy="231282"/>
          </a:xfrm>
          <a:prstGeom prst="rect">
            <a:avLst/>
          </a:prstGeom>
        </p:spPr>
        <p:txBody>
          <a:bodyPr wrap="none" lIns="90000" rtlCol="0" anchor="t" anchorCtr="0">
            <a:spAutoFit/>
          </a:bodyPr>
          <a:lstStyle/>
          <a:p>
            <a:pPr marL="0" indent="0" algn="ctr">
              <a:lnSpc>
                <a:spcPct val="75000"/>
              </a:lnSpc>
              <a:buNone/>
            </a:pPr>
            <a:r>
              <a:rPr lang="en-AU" sz="1200" b="1" dirty="0">
                <a:solidFill>
                  <a:srgbClr val="35B0E6"/>
                </a:solidFill>
                <a:latin typeface="Helvetica Neue" charset="0"/>
                <a:ea typeface="Helvetica Neue" charset="0"/>
                <a:cs typeface="Helvetica Neue" charset="0"/>
              </a:rPr>
              <a:t>https://www.visaustralia.com/ndex.php?option=com_content&amp;view=article&amp;id=18&amp;Itemid=20&amp;lang=en</a:t>
            </a:r>
          </a:p>
        </p:txBody>
      </p:sp>
    </p:spTree>
    <p:extLst>
      <p:ext uri="{BB962C8B-B14F-4D97-AF65-F5344CB8AC3E}">
        <p14:creationId xmlns:p14="http://schemas.microsoft.com/office/powerpoint/2010/main" val="4068518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446F8-E993-7C4E-A9B3-F260C74195B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4430" y="281354"/>
            <a:ext cx="11563139" cy="844062"/>
          </a:xfrm>
        </p:spPr>
        <p:txBody>
          <a:bodyPr/>
          <a:lstStyle/>
          <a:p>
            <a:pPr algn="ctr"/>
            <a:r>
              <a:rPr lang="en-US" dirty="0"/>
              <a:t>AUSTRALIAN NURSING EDUCATION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B0F41-D156-D048-855D-C0444554EC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0886" y="1994007"/>
            <a:ext cx="11402545" cy="110391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AUSTRALIAN NURSING AND MIDWIFERY ACCREDITATION COUNCIL (ANMAC)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F478C5-6216-5C4A-BB3A-288337BF95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4430" y="5083260"/>
            <a:ext cx="11037136" cy="130360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TERTIARY EDUCATION QUALITY AND STANDARDS AGENCY (TEQSA)</a:t>
            </a:r>
          </a:p>
          <a:p>
            <a:endParaRPr lang="en-US" sz="2400" b="1" dirty="0"/>
          </a:p>
          <a:p>
            <a:endParaRPr lang="en-US" sz="24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2BF1D-3B61-446F-A21F-62CBDA570A45}"/>
              </a:ext>
            </a:extLst>
          </p:cNvPr>
          <p:cNvSpPr txBox="1"/>
          <p:nvPr/>
        </p:nvSpPr>
        <p:spPr>
          <a:xfrm>
            <a:off x="314430" y="3196805"/>
            <a:ext cx="11104343" cy="1478097"/>
          </a:xfrm>
          <a:prstGeom prst="rect">
            <a:avLst/>
          </a:prstGeom>
        </p:spPr>
        <p:txBody>
          <a:bodyPr wrap="none" lIns="90000" rtlCol="0" anchor="t" anchorCtr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FF00"/>
                </a:solidFill>
              </a:rPr>
              <a:t>AUSTRALIAN HEALTH PRACTITIONER REGULATION AGENCY (AHPRA)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00FF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FF00"/>
                </a:solidFill>
              </a:rPr>
              <a:t>NURSING AND MIDWIFERY BOARD OF AUSTRALIE (NMBA)</a:t>
            </a:r>
          </a:p>
          <a:p>
            <a:pPr marL="0" indent="0" algn="ctr">
              <a:lnSpc>
                <a:spcPct val="75000"/>
              </a:lnSpc>
              <a:buNone/>
            </a:pPr>
            <a:endParaRPr lang="en-AU" sz="2400" b="1" dirty="0">
              <a:solidFill>
                <a:srgbClr val="00FF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571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F4FB821-ED35-4CB1-BE9D-970301F113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4254042"/>
              </p:ext>
            </p:extLst>
          </p:nvPr>
        </p:nvGraphicFramePr>
        <p:xfrm>
          <a:off x="1096108" y="719666"/>
          <a:ext cx="9192846" cy="35709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2AE11B7-6EDF-491D-A039-195CF1E0A6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3646141"/>
              </p:ext>
            </p:extLst>
          </p:nvPr>
        </p:nvGraphicFramePr>
        <p:xfrm>
          <a:off x="967154" y="1951240"/>
          <a:ext cx="9192846" cy="41870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Flowchart: Extract 9">
            <a:extLst>
              <a:ext uri="{FF2B5EF4-FFF2-40B4-BE49-F238E27FC236}">
                <a16:creationId xmlns:a16="http://schemas.microsoft.com/office/drawing/2014/main" id="{797744CF-D01E-477D-BECF-34A72620AB59}"/>
              </a:ext>
            </a:extLst>
          </p:cNvPr>
          <p:cNvSpPr/>
          <p:nvPr/>
        </p:nvSpPr>
        <p:spPr>
          <a:xfrm rot="10800000">
            <a:off x="2032000" y="1471907"/>
            <a:ext cx="1020319" cy="596915"/>
          </a:xfrm>
          <a:prstGeom prst="flowChartExtract">
            <a:avLst/>
          </a:prstGeom>
          <a:solidFill>
            <a:srgbClr val="FF00EF"/>
          </a:solid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Flowchart: Extract 10">
            <a:extLst>
              <a:ext uri="{FF2B5EF4-FFF2-40B4-BE49-F238E27FC236}">
                <a16:creationId xmlns:a16="http://schemas.microsoft.com/office/drawing/2014/main" id="{58F341F4-700D-4DA5-9AC1-D5F97978ECF9}"/>
              </a:ext>
            </a:extLst>
          </p:cNvPr>
          <p:cNvSpPr/>
          <p:nvPr/>
        </p:nvSpPr>
        <p:spPr>
          <a:xfrm rot="10800000">
            <a:off x="8095492" y="1471907"/>
            <a:ext cx="1020320" cy="596916"/>
          </a:xfrm>
          <a:prstGeom prst="flowChartExtract">
            <a:avLst/>
          </a:prstGeom>
          <a:solidFill>
            <a:srgbClr val="FF00EF"/>
          </a:solid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E5263EC-64BC-435D-A63D-399960D71E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2941659"/>
              </p:ext>
            </p:extLst>
          </p:nvPr>
        </p:nvGraphicFramePr>
        <p:xfrm>
          <a:off x="1225062" y="4475610"/>
          <a:ext cx="9192846" cy="2093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6E407A02-0177-45DC-9754-763EE26ED13E}"/>
              </a:ext>
            </a:extLst>
          </p:cNvPr>
          <p:cNvSpPr txBox="1"/>
          <p:nvPr/>
        </p:nvSpPr>
        <p:spPr>
          <a:xfrm>
            <a:off x="2032000" y="5756208"/>
            <a:ext cx="6555789" cy="831510"/>
          </a:xfrm>
          <a:prstGeom prst="rect">
            <a:avLst/>
          </a:prstGeom>
        </p:spPr>
        <p:txBody>
          <a:bodyPr wrap="none" lIns="90000" rtlCol="0" anchor="t" anchorCtr="0">
            <a:spAutoFit/>
          </a:bodyPr>
          <a:lstStyle/>
          <a:p>
            <a:pPr algn="ctr">
              <a:lnSpc>
                <a:spcPct val="75000"/>
              </a:lnSpc>
            </a:pPr>
            <a:r>
              <a:rPr lang="en-AU" sz="1600" dirty="0">
                <a:solidFill>
                  <a:schemeClr val="bg1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https://www.teqsa.gov.au/higher-education-standards-framework-2015</a:t>
            </a:r>
            <a:endParaRPr lang="en-AU" sz="1600" dirty="0">
              <a:solidFill>
                <a:schemeClr val="bg1"/>
              </a:solidFill>
            </a:endParaRPr>
          </a:p>
          <a:p>
            <a:pPr algn="ctr">
              <a:lnSpc>
                <a:spcPct val="75000"/>
              </a:lnSpc>
            </a:pPr>
            <a:endParaRPr lang="en-AU" sz="1600" dirty="0">
              <a:solidFill>
                <a:schemeClr val="bg1"/>
              </a:solidFill>
            </a:endParaRPr>
          </a:p>
          <a:p>
            <a:pPr algn="ctr">
              <a:lnSpc>
                <a:spcPct val="75000"/>
              </a:lnSpc>
            </a:pPr>
            <a:r>
              <a:rPr lang="en-AU" sz="1600" dirty="0">
                <a:solidFill>
                  <a:schemeClr val="bg1"/>
                </a:solidFill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https://www.anmac.org.au/standards-and-review/registered-nurse</a:t>
            </a:r>
            <a:endParaRPr lang="en-AU" sz="1600" dirty="0">
              <a:solidFill>
                <a:schemeClr val="bg1"/>
              </a:solidFill>
            </a:endParaRPr>
          </a:p>
          <a:p>
            <a:pPr marL="0" indent="0" algn="ctr">
              <a:lnSpc>
                <a:spcPct val="75000"/>
              </a:lnSpc>
              <a:buNone/>
            </a:pPr>
            <a:endParaRPr lang="en-AU" sz="16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81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EBFA21-EE1B-43BB-8015-AAA66D1D9E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023"/>
          <a:stretch/>
        </p:blipFill>
        <p:spPr>
          <a:xfrm>
            <a:off x="1571583" y="707380"/>
            <a:ext cx="9048834" cy="1248508"/>
          </a:xfrm>
          <a:prstGeom prst="rect">
            <a:avLst/>
          </a:prstGeom>
        </p:spPr>
      </p:pic>
      <p:sp>
        <p:nvSpPr>
          <p:cNvPr id="6" name="Flowchart: Extract 5">
            <a:extLst>
              <a:ext uri="{FF2B5EF4-FFF2-40B4-BE49-F238E27FC236}">
                <a16:creationId xmlns:a16="http://schemas.microsoft.com/office/drawing/2014/main" id="{BE74B46F-B228-4205-AA2B-B7CA29277576}"/>
              </a:ext>
            </a:extLst>
          </p:cNvPr>
          <p:cNvSpPr/>
          <p:nvPr/>
        </p:nvSpPr>
        <p:spPr>
          <a:xfrm rot="10800000">
            <a:off x="4864665" y="2415966"/>
            <a:ext cx="1020320" cy="596916"/>
          </a:xfrm>
          <a:prstGeom prst="flowChartExtract">
            <a:avLst/>
          </a:prstGeom>
          <a:solidFill>
            <a:srgbClr val="FF00EF"/>
          </a:solid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8C0E6A-737D-41BD-AC33-D67C1F144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0745" y="4097215"/>
            <a:ext cx="4328398" cy="1502296"/>
          </a:xfrm>
          <a:prstGeom prst="rect">
            <a:avLst/>
          </a:prstGeom>
        </p:spPr>
      </p:pic>
      <p:sp>
        <p:nvSpPr>
          <p:cNvPr id="8" name="Flowchart: Extract 7">
            <a:extLst>
              <a:ext uri="{FF2B5EF4-FFF2-40B4-BE49-F238E27FC236}">
                <a16:creationId xmlns:a16="http://schemas.microsoft.com/office/drawing/2014/main" id="{703C9ECD-AFE3-4BAA-89D7-50DDDE6C8983}"/>
              </a:ext>
            </a:extLst>
          </p:cNvPr>
          <p:cNvSpPr/>
          <p:nvPr/>
        </p:nvSpPr>
        <p:spPr>
          <a:xfrm>
            <a:off x="6096000" y="3130542"/>
            <a:ext cx="1020320" cy="596916"/>
          </a:xfrm>
          <a:prstGeom prst="flowChartExtract">
            <a:avLst/>
          </a:prstGeom>
          <a:solidFill>
            <a:srgbClr val="FF00EF"/>
          </a:solid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525423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446F8-E993-7C4E-A9B3-F260C74195B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4430" y="281353"/>
            <a:ext cx="11563139" cy="1103919"/>
          </a:xfrm>
        </p:spPr>
        <p:txBody>
          <a:bodyPr/>
          <a:lstStyle/>
          <a:p>
            <a:pPr algn="ctr"/>
            <a:r>
              <a:rPr lang="en-US" dirty="0"/>
              <a:t>ANMAC REGULATED DEGREES IN NURSING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B0F41-D156-D048-855D-C0444554EC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0886" y="1994007"/>
            <a:ext cx="11402545" cy="110391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REGISTERED NURSE (BACHELOR OF NURSING)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NURSE PRACTITIONER (POSTGRADUATE)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ENTRY TO PRACTICE (POST GRADUATE RETURN TO PRACTICE)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3FB2F3C-529F-46DD-9013-84C983C7E0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5619" y="4228011"/>
            <a:ext cx="10987811" cy="464759"/>
          </a:xfrm>
        </p:spPr>
        <p:txBody>
          <a:bodyPr/>
          <a:lstStyle/>
          <a:p>
            <a:r>
              <a:rPr lang="en-AU" sz="2400" b="1" dirty="0">
                <a:solidFill>
                  <a:srgbClr val="00FF00"/>
                </a:solidFill>
              </a:rPr>
              <a:t>THE SCHOOL PROVIDES ELGIBILITY TO REGISTRATION WITH AHPRA!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B3AC78-4BFB-4FDF-AEF0-8FC60D0A8031}"/>
              </a:ext>
            </a:extLst>
          </p:cNvPr>
          <p:cNvSpPr txBox="1"/>
          <p:nvPr/>
        </p:nvSpPr>
        <p:spPr>
          <a:xfrm>
            <a:off x="862643" y="5444360"/>
            <a:ext cx="9126516" cy="647100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marL="0" indent="0">
              <a:lnSpc>
                <a:spcPct val="75000"/>
              </a:lnSpc>
              <a:buNone/>
            </a:pPr>
            <a:r>
              <a:rPr lang="en-AU" sz="2400" b="1" dirty="0">
                <a:solidFill>
                  <a:srgbClr val="00FF00"/>
                </a:solidFill>
              </a:rPr>
              <a:t>INTEGRITY; </a:t>
            </a:r>
          </a:p>
          <a:p>
            <a:pPr marL="0" indent="0">
              <a:lnSpc>
                <a:spcPct val="75000"/>
              </a:lnSpc>
              <a:buNone/>
            </a:pPr>
            <a:r>
              <a:rPr lang="en-AU" sz="2400" b="1" dirty="0">
                <a:solidFill>
                  <a:srgbClr val="00FF00"/>
                </a:solidFill>
              </a:rPr>
              <a:t> RESPONSIBILITIES TO MAINTAIN REGISTRATION!</a:t>
            </a:r>
            <a:endParaRPr lang="en-AU" sz="2400" b="1" dirty="0">
              <a:solidFill>
                <a:srgbClr val="00FF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148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0A60B8A-1A15-4713-93A3-F3AC2925A3B5}"/>
              </a:ext>
            </a:extLst>
          </p:cNvPr>
          <p:cNvGraphicFramePr>
            <a:graphicFrameLocks noGrp="1"/>
          </p:cNvGraphicFramePr>
          <p:nvPr>
            <p:ph type="tbl" sz="quarter" idx="11"/>
            <p:extLst>
              <p:ext uri="{D42A27DB-BD31-4B8C-83A1-F6EECF244321}">
                <p14:modId xmlns:p14="http://schemas.microsoft.com/office/powerpoint/2010/main" val="272155194"/>
              </p:ext>
            </p:extLst>
          </p:nvPr>
        </p:nvGraphicFramePr>
        <p:xfrm>
          <a:off x="298938" y="1766917"/>
          <a:ext cx="11479080" cy="48105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8017">
                  <a:extLst>
                    <a:ext uri="{9D8B030D-6E8A-4147-A177-3AD203B41FA5}">
                      <a16:colId xmlns:a16="http://schemas.microsoft.com/office/drawing/2014/main" val="3244344919"/>
                    </a:ext>
                  </a:extLst>
                </a:gridCol>
                <a:gridCol w="9321063">
                  <a:extLst>
                    <a:ext uri="{9D8B030D-6E8A-4147-A177-3AD203B41FA5}">
                      <a16:colId xmlns:a16="http://schemas.microsoft.com/office/drawing/2014/main" val="2586618104"/>
                    </a:ext>
                  </a:extLst>
                </a:gridCol>
              </a:tblGrid>
              <a:tr h="430620">
                <a:tc>
                  <a:txBody>
                    <a:bodyPr/>
                    <a:lstStyle/>
                    <a:p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345968"/>
                  </a:ext>
                </a:extLst>
              </a:tr>
              <a:tr h="743261">
                <a:tc>
                  <a:txBody>
                    <a:bodyPr/>
                    <a:lstStyle/>
                    <a:p>
                      <a:pPr marL="0" marR="0" lvl="0" indent="0" algn="l" defTabSz="4571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400" b="0" i="0" u="none" strike="noStrike" dirty="0">
                          <a:solidFill>
                            <a:srgbClr val="009797"/>
                          </a:solidFill>
                          <a:effectLst/>
                          <a:latin typeface="Open Sans"/>
                          <a:hlinkClick r:id="rId3" tooltip="Expand/collapse question"/>
                        </a:rPr>
                        <a:t>Standard 1:</a:t>
                      </a:r>
                      <a:endParaRPr lang="en-AU" sz="2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1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400" b="0" i="0" u="none" strike="noStrike" dirty="0">
                          <a:solidFill>
                            <a:srgbClr val="009797"/>
                          </a:solidFill>
                          <a:effectLst/>
                          <a:latin typeface="Open Sans"/>
                          <a:hlinkClick r:id="rId3" tooltip="Expand/collapse question"/>
                        </a:rPr>
                        <a:t>Thinks critically and analyses nursing practice</a:t>
                      </a:r>
                      <a:endParaRPr lang="en-AU" sz="2400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3902431"/>
                  </a:ext>
                </a:extLst>
              </a:tr>
              <a:tr h="7432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AU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9797"/>
                          </a:solidFill>
                          <a:effectLst/>
                          <a:uLnTx/>
                          <a:uFillTx/>
                          <a:latin typeface="Open Sans"/>
                          <a:ea typeface="+mn-ea"/>
                          <a:cs typeface="+mn-cs"/>
                          <a:hlinkClick r:id="rId3" tooltip="Expand/collapse question"/>
                        </a:rPr>
                        <a:t>Standard 2:</a:t>
                      </a:r>
                      <a:endParaRPr kumimoji="0" lang="en-AU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4575B"/>
                        </a:solidFill>
                        <a:effectLst/>
                        <a:uLnTx/>
                        <a:uFillTx/>
                        <a:latin typeface="Open Sans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1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400" b="0" i="0" u="none" strike="noStrike" dirty="0">
                          <a:solidFill>
                            <a:srgbClr val="009797"/>
                          </a:solidFill>
                          <a:effectLst/>
                          <a:latin typeface="Open Sans"/>
                          <a:hlinkClick r:id="rId3" tooltip="Expand/collapse question"/>
                        </a:rPr>
                        <a:t>Engages in therapeutic and professional relationships</a:t>
                      </a:r>
                      <a:endParaRPr lang="en-AU" sz="2400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83762"/>
                  </a:ext>
                </a:extLst>
              </a:tr>
              <a:tr h="4601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AU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9797"/>
                          </a:solidFill>
                          <a:effectLst/>
                          <a:uLnTx/>
                          <a:uFillTx/>
                          <a:latin typeface="Open Sans"/>
                          <a:ea typeface="+mn-ea"/>
                          <a:cs typeface="+mn-cs"/>
                          <a:hlinkClick r:id="rId3" tooltip="Expand/collapse question"/>
                        </a:rPr>
                        <a:t>Standard 3: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b="0" i="0" u="none" strike="noStrike" dirty="0">
                          <a:solidFill>
                            <a:srgbClr val="009797"/>
                          </a:solidFill>
                          <a:effectLst/>
                          <a:latin typeface="Open Sans"/>
                          <a:hlinkClick r:id="rId3" tooltip="Expand/collapse question"/>
                        </a:rPr>
                        <a:t>Maintains the capability for practice</a:t>
                      </a:r>
                      <a:endParaRPr lang="en-AU" sz="2400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377638"/>
                  </a:ext>
                </a:extLst>
              </a:tr>
              <a:tr h="4601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AU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9797"/>
                          </a:solidFill>
                          <a:effectLst/>
                          <a:uLnTx/>
                          <a:uFillTx/>
                          <a:latin typeface="Open Sans"/>
                          <a:ea typeface="+mn-ea"/>
                          <a:cs typeface="+mn-cs"/>
                          <a:hlinkClick r:id="rId3" tooltip="Expand/collapse question"/>
                        </a:rPr>
                        <a:t>Standard 4: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b="0" i="0" u="none" strike="noStrike" dirty="0">
                          <a:solidFill>
                            <a:srgbClr val="009797"/>
                          </a:solidFill>
                          <a:effectLst/>
                          <a:latin typeface="Open Sans"/>
                          <a:hlinkClick r:id="rId3" tooltip="Expand/collapse question"/>
                        </a:rPr>
                        <a:t>Comprehensively conducts assessments</a:t>
                      </a:r>
                      <a:endParaRPr lang="en-AU" sz="2400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732070"/>
                  </a:ext>
                </a:extLst>
              </a:tr>
              <a:tr h="4601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AU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9797"/>
                          </a:solidFill>
                          <a:effectLst/>
                          <a:uLnTx/>
                          <a:uFillTx/>
                          <a:latin typeface="Open Sans"/>
                          <a:ea typeface="+mn-ea"/>
                          <a:cs typeface="+mn-cs"/>
                          <a:hlinkClick r:id="rId3" tooltip="Expand/collapse question"/>
                        </a:rPr>
                        <a:t>Standard 5: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b="0" i="0" u="none" strike="noStrike" dirty="0">
                          <a:solidFill>
                            <a:srgbClr val="009797"/>
                          </a:solidFill>
                          <a:effectLst/>
                          <a:latin typeface="Open Sans"/>
                          <a:hlinkClick r:id="rId3" tooltip="Expand/collapse question"/>
                        </a:rPr>
                        <a:t>Develops a plan for nursing practice</a:t>
                      </a:r>
                      <a:endParaRPr lang="en-AU" sz="2400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5137077"/>
                  </a:ext>
                </a:extLst>
              </a:tr>
              <a:tr h="7432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AU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9797"/>
                          </a:solidFill>
                          <a:effectLst/>
                          <a:uLnTx/>
                          <a:uFillTx/>
                          <a:latin typeface="Open Sans"/>
                          <a:ea typeface="+mn-ea"/>
                          <a:cs typeface="+mn-cs"/>
                          <a:hlinkClick r:id="rId3" tooltip="Expand/collapse question"/>
                        </a:rPr>
                        <a:t>Standard 6:</a:t>
                      </a:r>
                      <a:endParaRPr kumimoji="0" lang="en-AU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4575B"/>
                        </a:solidFill>
                        <a:effectLst/>
                        <a:uLnTx/>
                        <a:uFillTx/>
                        <a:latin typeface="Open Sans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1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400" b="0" i="0" u="none" strike="noStrike" dirty="0">
                          <a:solidFill>
                            <a:srgbClr val="009797"/>
                          </a:solidFill>
                          <a:effectLst/>
                          <a:latin typeface="Open Sans"/>
                          <a:hlinkClick r:id="rId3" tooltip="Expand/collapse question"/>
                        </a:rPr>
                        <a:t>Provides safe, appropriate and responsive quality nursing practice</a:t>
                      </a:r>
                      <a:endParaRPr lang="en-AU" sz="2400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853108"/>
                  </a:ext>
                </a:extLst>
              </a:tr>
              <a:tr h="74326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AU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9797"/>
                          </a:solidFill>
                          <a:effectLst/>
                          <a:uLnTx/>
                          <a:uFillTx/>
                          <a:latin typeface="Open Sans"/>
                          <a:ea typeface="+mn-ea"/>
                          <a:cs typeface="+mn-cs"/>
                          <a:hlinkClick r:id="rId3" tooltip="Expand/collapse question"/>
                        </a:rPr>
                        <a:t>Standard 7:</a:t>
                      </a:r>
                      <a:endParaRPr kumimoji="0" lang="en-AU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4575B"/>
                        </a:solidFill>
                        <a:effectLst/>
                        <a:uLnTx/>
                        <a:uFillTx/>
                        <a:latin typeface="Open Sans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1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400" b="0" i="0" u="none" strike="noStrike" dirty="0">
                          <a:solidFill>
                            <a:srgbClr val="009797"/>
                          </a:solidFill>
                          <a:effectLst/>
                          <a:latin typeface="Open Sans"/>
                          <a:hlinkClick r:id="rId3" tooltip="Expand/collapse question"/>
                        </a:rPr>
                        <a:t>Evaluates outcomes to inform nursing practice</a:t>
                      </a:r>
                      <a:endParaRPr lang="en-AU" sz="2400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340018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726D1C1-E6F7-4A50-ABB3-42A3DFAE86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38" y="957263"/>
            <a:ext cx="7986617" cy="1071562"/>
          </a:xfrm>
        </p:spPr>
        <p:txBody>
          <a:bodyPr/>
          <a:lstStyle/>
          <a:p>
            <a:r>
              <a:rPr lang="en-US" dirty="0">
                <a:solidFill>
                  <a:srgbClr val="8A1059"/>
                </a:solidFill>
              </a:rPr>
              <a:t>AHPRA-NMBA</a:t>
            </a: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6E9056A-1080-4D92-A6C4-3039C5E599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288" r="76123" b="62019"/>
          <a:stretch/>
        </p:blipFill>
        <p:spPr>
          <a:xfrm>
            <a:off x="7337177" y="594424"/>
            <a:ext cx="4440841" cy="117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35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744516-4251-43AA-AF04-6608493871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5253" y="291349"/>
            <a:ext cx="4186238" cy="1071562"/>
          </a:xfrm>
        </p:spPr>
        <p:txBody>
          <a:bodyPr/>
          <a:lstStyle/>
          <a:p>
            <a:r>
              <a:rPr lang="en-AU" dirty="0"/>
              <a:t>Aim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DDEA75-51C3-4C05-A6A7-D9C28ABC66D0}"/>
              </a:ext>
            </a:extLst>
          </p:cNvPr>
          <p:cNvSpPr txBox="1"/>
          <p:nvPr/>
        </p:nvSpPr>
        <p:spPr>
          <a:xfrm>
            <a:off x="295551" y="1590109"/>
            <a:ext cx="11553268" cy="4524315"/>
          </a:xfrm>
          <a:prstGeom prst="rect">
            <a:avLst/>
          </a:prstGeom>
        </p:spPr>
        <p:txBody>
          <a:bodyPr wrap="square" lIns="90000" rtlCol="0" anchor="t" anchorCtr="0">
            <a:spAutoFit/>
          </a:bodyPr>
          <a:lstStyle/>
          <a:p>
            <a:pPr algn="l"/>
            <a:endParaRPr lang="en-AU" sz="2400" b="0" i="0" dirty="0">
              <a:solidFill>
                <a:srgbClr val="0070C0"/>
              </a:solidFill>
              <a:effectLst/>
              <a:latin typeface="open-sans"/>
            </a:endParaRPr>
          </a:p>
          <a:p>
            <a:pPr algn="l"/>
            <a:endParaRPr lang="en-AU" sz="2400" b="0" i="0" dirty="0">
              <a:solidFill>
                <a:srgbClr val="0070C0"/>
              </a:solidFill>
              <a:effectLst/>
              <a:latin typeface="open-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0" i="0" dirty="0">
                <a:solidFill>
                  <a:srgbClr val="0070C0"/>
                </a:solidFill>
                <a:effectLst/>
                <a:latin typeface="open-sans"/>
              </a:rPr>
              <a:t> protecting the public by ensuring that </a:t>
            </a: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only suitably trained and qualified practitioners are registered;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AU" sz="2400" b="0" i="0" dirty="0">
              <a:solidFill>
                <a:srgbClr val="0070C0"/>
              </a:solidFill>
              <a:effectLst/>
              <a:latin typeface="open-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0" i="0" dirty="0">
                <a:solidFill>
                  <a:srgbClr val="0070C0"/>
                </a:solidFill>
                <a:effectLst/>
                <a:latin typeface="open-sans"/>
              </a:rPr>
              <a:t> facilitating</a:t>
            </a: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 workforce mobility across </a:t>
            </a:r>
            <a:r>
              <a:rPr lang="en-AU" sz="2400" b="0" i="0" dirty="0">
                <a:solidFill>
                  <a:srgbClr val="0070C0"/>
                </a:solidFill>
                <a:effectLst/>
                <a:latin typeface="open-sans"/>
              </a:rPr>
              <a:t>Australia; and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AU" sz="2400" b="0" i="0" dirty="0">
              <a:solidFill>
                <a:srgbClr val="0070C0"/>
              </a:solidFill>
              <a:effectLst/>
              <a:latin typeface="open-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AU" sz="2400" b="0" i="0" dirty="0">
                <a:solidFill>
                  <a:srgbClr val="0070C0"/>
                </a:solidFill>
                <a:effectLst/>
                <a:latin typeface="open-sans"/>
              </a:rPr>
              <a:t>enabling the continuous development of a flexible, responsive and</a:t>
            </a: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 sustainable</a:t>
            </a:r>
            <a:r>
              <a:rPr lang="en-AU" sz="2400" b="0" i="0" dirty="0">
                <a:solidFill>
                  <a:srgbClr val="0070C0"/>
                </a:solidFill>
                <a:effectLst/>
                <a:latin typeface="open-sans"/>
              </a:rPr>
              <a:t> Australian health </a:t>
            </a:r>
            <a:r>
              <a:rPr lang="en-AU" sz="2400" b="1" i="0" dirty="0">
                <a:solidFill>
                  <a:srgbClr val="7030A0"/>
                </a:solidFill>
                <a:effectLst/>
                <a:latin typeface="open-sans"/>
              </a:rPr>
              <a:t>workforce</a:t>
            </a:r>
            <a:r>
              <a:rPr lang="en-AU" sz="2400" b="0" i="0" dirty="0">
                <a:solidFill>
                  <a:srgbClr val="0070C0"/>
                </a:solidFill>
                <a:effectLst/>
                <a:latin typeface="open-sans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AU" sz="2400" b="0" i="0" dirty="0">
              <a:solidFill>
                <a:srgbClr val="0070C0"/>
              </a:solidFill>
              <a:effectLst/>
              <a:latin typeface="open-sans"/>
            </a:endParaRPr>
          </a:p>
          <a:p>
            <a:pPr algn="l"/>
            <a:r>
              <a:rPr lang="en-AU" sz="2400" b="0" i="0" dirty="0">
                <a:solidFill>
                  <a:srgbClr val="0070C0"/>
                </a:solidFill>
                <a:effectLst/>
                <a:latin typeface="open-sans"/>
              </a:rPr>
              <a:t>The National Scheme is governed by the </a:t>
            </a:r>
            <a:r>
              <a:rPr lang="en-AU" sz="2400" b="1" i="0" u="none" strike="noStrike" dirty="0">
                <a:solidFill>
                  <a:srgbClr val="0070C0"/>
                </a:solidFill>
                <a:effectLst/>
                <a:latin typeface="open-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Health Practitioner Regulation National Law Act 2009</a:t>
            </a:r>
            <a:r>
              <a:rPr lang="en-AU" sz="2400" b="0" i="0" dirty="0">
                <a:solidFill>
                  <a:srgbClr val="0070C0"/>
                </a:solidFill>
                <a:effectLst/>
                <a:latin typeface="open-sans"/>
              </a:rPr>
              <a:t> (National Law).</a:t>
            </a:r>
            <a:endParaRPr lang="en-AU" sz="2400" b="1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963B7F-4865-48EC-9B9A-CB113EA11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246" y="204718"/>
            <a:ext cx="3586573" cy="124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894421"/>
      </p:ext>
    </p:extLst>
  </p:cSld>
  <p:clrMapOvr>
    <a:masterClrMapping/>
  </p:clrMapOvr>
</p:sld>
</file>

<file path=ppt/theme/theme1.xml><?xml version="1.0" encoding="utf-8"?>
<a:theme xmlns:a="http://schemas.openxmlformats.org/drawingml/2006/main" name="Old Brand">
  <a:themeElements>
    <a:clrScheme name="">
      <a:dk1>
        <a:srgbClr val="0F1012"/>
      </a:dk1>
      <a:lt1>
        <a:srgbClr val="FFFFFF"/>
      </a:lt1>
      <a:dk2>
        <a:srgbClr val="34B0E6"/>
      </a:dk2>
      <a:lt2>
        <a:srgbClr val="4B4E4B"/>
      </a:lt2>
      <a:accent1>
        <a:srgbClr val="34B1E5"/>
      </a:accent1>
      <a:accent2>
        <a:srgbClr val="5CC0EB"/>
      </a:accent2>
      <a:accent3>
        <a:srgbClr val="AEDEF5"/>
      </a:accent3>
      <a:accent4>
        <a:srgbClr val="CBEAF8"/>
      </a:accent4>
      <a:accent5>
        <a:srgbClr val="EAF7FC"/>
      </a:accent5>
      <a:accent6>
        <a:srgbClr val="4B4E4A"/>
      </a:accent6>
      <a:hlink>
        <a:srgbClr val="000000"/>
      </a:hlink>
      <a:folHlink>
        <a:srgbClr val="000000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wrap="square" lIns="90000" anchor="t" anchorCtr="0"/>
      <a:lstStyle>
        <a:defPPr marL="0" indent="0" algn="ctr">
          <a:lnSpc>
            <a:spcPct val="75000"/>
          </a:lnSpc>
          <a:buNone/>
          <a:defRPr sz="1600" b="1" dirty="0" smtClean="0">
            <a:solidFill>
              <a:srgbClr val="35B0E6"/>
            </a:solidFill>
            <a:latin typeface="Helvetica Neue" charset="0"/>
            <a:ea typeface="Helvetica Neue" charset="0"/>
            <a:cs typeface="Helvetica Neue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ld Brand" id="{8F4BC6F0-5159-3E4E-AFE7-25A4B2C3E702}" vid="{731D6458-CB85-F942-A102-6A08FC5A76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A95B01B8F1444F912FD03C3E85260E" ma:contentTypeVersion="12" ma:contentTypeDescription="Create a new document." ma:contentTypeScope="" ma:versionID="31c6d99cb85e5db2ce03924a628e18f8">
  <xsd:schema xmlns:xsd="http://www.w3.org/2001/XMLSchema" xmlns:xs="http://www.w3.org/2001/XMLSchema" xmlns:p="http://schemas.microsoft.com/office/2006/metadata/properties" xmlns:ns3="e8d69ae5-4632-4fbf-aa91-4757f8c8f55d" xmlns:ns4="bb2d0b51-cf64-4c91-ae4c-855c77394d67" targetNamespace="http://schemas.microsoft.com/office/2006/metadata/properties" ma:root="true" ma:fieldsID="4c80f4893d7b5f0d716df2d2007f034e" ns3:_="" ns4:_="">
    <xsd:import namespace="e8d69ae5-4632-4fbf-aa91-4757f8c8f55d"/>
    <xsd:import namespace="bb2d0b51-cf64-4c91-ae4c-855c77394d6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d69ae5-4632-4fbf-aa91-4757f8c8f5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2d0b51-cf64-4c91-ae4c-855c77394d6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AD8B3BE-069A-4A0C-B3C2-723B7493C3CF}">
  <ds:schemaRefs>
    <ds:schemaRef ds:uri="http://purl.org/dc/elements/1.1/"/>
    <ds:schemaRef ds:uri="http://schemas.microsoft.com/office/2006/metadata/properties"/>
    <ds:schemaRef ds:uri="e8d69ae5-4632-4fbf-aa91-4757f8c8f55d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bb2d0b51-cf64-4c91-ae4c-855c77394d67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6E2E032-319D-4C17-AE22-6495431F6E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E1947A4-08D6-4E92-BEBB-4B02361544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d69ae5-4632-4fbf-aa91-4757f8c8f55d"/>
    <ds:schemaRef ds:uri="bb2d0b51-cf64-4c91-ae4c-855c77394d6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848</TotalTime>
  <Words>1259</Words>
  <Application>Microsoft Office PowerPoint</Application>
  <PresentationFormat>Widescreen</PresentationFormat>
  <Paragraphs>266</Paragraphs>
  <Slides>28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41" baseType="lpstr">
      <vt:lpstr>-apple-system</vt:lpstr>
      <vt:lpstr>Arial</vt:lpstr>
      <vt:lpstr>Arial Black</vt:lpstr>
      <vt:lpstr>Calibri</vt:lpstr>
      <vt:lpstr>Helvetica Neue</vt:lpstr>
      <vt:lpstr>Helvetica Neue Bold</vt:lpstr>
      <vt:lpstr>MyriadPro-Regular</vt:lpstr>
      <vt:lpstr>Open Sans</vt:lpstr>
      <vt:lpstr>open-sans</vt:lpstr>
      <vt:lpstr>SofiaProLight</vt:lpstr>
      <vt:lpstr>TheSansBold-Plain</vt:lpstr>
      <vt:lpstr>TheSans-Plain</vt:lpstr>
      <vt:lpstr>Old Brand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School of Nursing and Midwifery Committee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Oya Gumuskaya</dc:creator>
  <cp:lastModifiedBy>Oya Gumuskaya</cp:lastModifiedBy>
  <cp:revision>16</cp:revision>
  <dcterms:created xsi:type="dcterms:W3CDTF">2021-02-02T08:56:48Z</dcterms:created>
  <dcterms:modified xsi:type="dcterms:W3CDTF">2021-03-19T04:13:45Z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0x010100B7A95B01B8F1444F912FD03C3E85260E</vt:lpwstr>
  </property>
</Properties>
</file>

<file path=docProps/thumbnail.jpeg>
</file>